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24"/>
  </p:notesMasterIdLst>
  <p:sldIdLst>
    <p:sldId id="259" r:id="rId2"/>
    <p:sldId id="285" r:id="rId3"/>
    <p:sldId id="266" r:id="rId4"/>
    <p:sldId id="298" r:id="rId5"/>
    <p:sldId id="274" r:id="rId6"/>
    <p:sldId id="278" r:id="rId7"/>
    <p:sldId id="297" r:id="rId8"/>
    <p:sldId id="286" r:id="rId9"/>
    <p:sldId id="279" r:id="rId10"/>
    <p:sldId id="281" r:id="rId11"/>
    <p:sldId id="288" r:id="rId12"/>
    <p:sldId id="287" r:id="rId13"/>
    <p:sldId id="283" r:id="rId14"/>
    <p:sldId id="284" r:id="rId15"/>
    <p:sldId id="289" r:id="rId16"/>
    <p:sldId id="290" r:id="rId17"/>
    <p:sldId id="291" r:id="rId18"/>
    <p:sldId id="292" r:id="rId19"/>
    <p:sldId id="293" r:id="rId20"/>
    <p:sldId id="294" r:id="rId21"/>
    <p:sldId id="295" r:id="rId22"/>
    <p:sldId id="296" r:id="rId23"/>
  </p:sldIdLst>
  <p:sldSz cx="9144000" cy="6858000" type="screen4x3"/>
  <p:notesSz cx="6858000" cy="9144000"/>
  <p:defaultTextStyle>
    <a:defPPr>
      <a:defRPr lang="ru-RU"/>
    </a:defPPr>
    <a:lvl1pPr algn="l" rtl="0" fontAlgn="base">
      <a:spcBef>
        <a:spcPct val="0"/>
      </a:spcBef>
      <a:spcAft>
        <a:spcPct val="0"/>
      </a:spcAft>
      <a:defRPr sz="2000" b="1" kern="1200">
        <a:solidFill>
          <a:schemeClr val="bg2"/>
        </a:solidFill>
        <a:latin typeface="Garamond" pitchFamily="18" charset="0"/>
        <a:ea typeface="+mn-ea"/>
        <a:cs typeface="+mn-cs"/>
      </a:defRPr>
    </a:lvl1pPr>
    <a:lvl2pPr marL="457200" algn="l" rtl="0" fontAlgn="base">
      <a:spcBef>
        <a:spcPct val="0"/>
      </a:spcBef>
      <a:spcAft>
        <a:spcPct val="0"/>
      </a:spcAft>
      <a:defRPr sz="2000" b="1" kern="1200">
        <a:solidFill>
          <a:schemeClr val="bg2"/>
        </a:solidFill>
        <a:latin typeface="Garamond" pitchFamily="18" charset="0"/>
        <a:ea typeface="+mn-ea"/>
        <a:cs typeface="+mn-cs"/>
      </a:defRPr>
    </a:lvl2pPr>
    <a:lvl3pPr marL="914400" algn="l" rtl="0" fontAlgn="base">
      <a:spcBef>
        <a:spcPct val="0"/>
      </a:spcBef>
      <a:spcAft>
        <a:spcPct val="0"/>
      </a:spcAft>
      <a:defRPr sz="2000" b="1" kern="1200">
        <a:solidFill>
          <a:schemeClr val="bg2"/>
        </a:solidFill>
        <a:latin typeface="Garamond" pitchFamily="18" charset="0"/>
        <a:ea typeface="+mn-ea"/>
        <a:cs typeface="+mn-cs"/>
      </a:defRPr>
    </a:lvl3pPr>
    <a:lvl4pPr marL="1371600" algn="l" rtl="0" fontAlgn="base">
      <a:spcBef>
        <a:spcPct val="0"/>
      </a:spcBef>
      <a:spcAft>
        <a:spcPct val="0"/>
      </a:spcAft>
      <a:defRPr sz="2000" b="1" kern="1200">
        <a:solidFill>
          <a:schemeClr val="bg2"/>
        </a:solidFill>
        <a:latin typeface="Garamond" pitchFamily="18" charset="0"/>
        <a:ea typeface="+mn-ea"/>
        <a:cs typeface="+mn-cs"/>
      </a:defRPr>
    </a:lvl4pPr>
    <a:lvl5pPr marL="1828800" algn="l" rtl="0" fontAlgn="base">
      <a:spcBef>
        <a:spcPct val="0"/>
      </a:spcBef>
      <a:spcAft>
        <a:spcPct val="0"/>
      </a:spcAft>
      <a:defRPr sz="2000" b="1" kern="1200">
        <a:solidFill>
          <a:schemeClr val="bg2"/>
        </a:solidFill>
        <a:latin typeface="Garamond" pitchFamily="18" charset="0"/>
        <a:ea typeface="+mn-ea"/>
        <a:cs typeface="+mn-cs"/>
      </a:defRPr>
    </a:lvl5pPr>
    <a:lvl6pPr marL="2286000" algn="l" defTabSz="914400" rtl="0" eaLnBrk="1" latinLnBrk="0" hangingPunct="1">
      <a:defRPr sz="2000" b="1" kern="1200">
        <a:solidFill>
          <a:schemeClr val="bg2"/>
        </a:solidFill>
        <a:latin typeface="Garamond" pitchFamily="18" charset="0"/>
        <a:ea typeface="+mn-ea"/>
        <a:cs typeface="+mn-cs"/>
      </a:defRPr>
    </a:lvl6pPr>
    <a:lvl7pPr marL="2743200" algn="l" defTabSz="914400" rtl="0" eaLnBrk="1" latinLnBrk="0" hangingPunct="1">
      <a:defRPr sz="2000" b="1" kern="1200">
        <a:solidFill>
          <a:schemeClr val="bg2"/>
        </a:solidFill>
        <a:latin typeface="Garamond" pitchFamily="18" charset="0"/>
        <a:ea typeface="+mn-ea"/>
        <a:cs typeface="+mn-cs"/>
      </a:defRPr>
    </a:lvl7pPr>
    <a:lvl8pPr marL="3200400" algn="l" defTabSz="914400" rtl="0" eaLnBrk="1" latinLnBrk="0" hangingPunct="1">
      <a:defRPr sz="2000" b="1" kern="1200">
        <a:solidFill>
          <a:schemeClr val="bg2"/>
        </a:solidFill>
        <a:latin typeface="Garamond" pitchFamily="18" charset="0"/>
        <a:ea typeface="+mn-ea"/>
        <a:cs typeface="+mn-cs"/>
      </a:defRPr>
    </a:lvl8pPr>
    <a:lvl9pPr marL="3657600" algn="l" defTabSz="914400" rtl="0" eaLnBrk="1" latinLnBrk="0" hangingPunct="1">
      <a:defRPr sz="2000" b="1" kern="1200">
        <a:solidFill>
          <a:schemeClr val="bg2"/>
        </a:solidFill>
        <a:latin typeface="Garamond"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DDDDDD"/>
    <a:srgbClr val="FFFFFF"/>
    <a:srgbClr val="FFCCCC"/>
    <a:srgbClr val="000000"/>
    <a:srgbClr val="663300"/>
    <a:srgbClr val="9900CC"/>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89589" autoAdjust="0"/>
  </p:normalViewPr>
  <p:slideViewPr>
    <p:cSldViewPr>
      <p:cViewPr varScale="1">
        <p:scale>
          <a:sx n="65" d="100"/>
          <a:sy n="65" d="100"/>
        </p:scale>
        <p:origin x="-153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89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1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endParaRPr lang="ru-RU"/>
          </a:p>
        </p:txBody>
      </p:sp>
      <p:sp>
        <p:nvSpPr>
          <p:cNvPr id="901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endParaRPr lang="ru-RU"/>
          </a:p>
        </p:txBody>
      </p:sp>
      <p:sp>
        <p:nvSpPr>
          <p:cNvPr id="9011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901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901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ru-RU"/>
          </a:p>
        </p:txBody>
      </p:sp>
      <p:sp>
        <p:nvSpPr>
          <p:cNvPr id="901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04DDCFE1-0F47-4D93-9125-1B180F800958}"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Garamond" pitchFamily="18" charset="0"/>
        <a:ea typeface="+mn-ea"/>
        <a:cs typeface="+mn-cs"/>
      </a:defRPr>
    </a:lvl1pPr>
    <a:lvl2pPr marL="457200" algn="l" rtl="0" fontAlgn="base">
      <a:spcBef>
        <a:spcPct val="30000"/>
      </a:spcBef>
      <a:spcAft>
        <a:spcPct val="0"/>
      </a:spcAft>
      <a:defRPr sz="1200" kern="1200">
        <a:solidFill>
          <a:schemeClr val="tx1"/>
        </a:solidFill>
        <a:latin typeface="Garamond" pitchFamily="18" charset="0"/>
        <a:ea typeface="+mn-ea"/>
        <a:cs typeface="+mn-cs"/>
      </a:defRPr>
    </a:lvl2pPr>
    <a:lvl3pPr marL="914400" algn="l" rtl="0" fontAlgn="base">
      <a:spcBef>
        <a:spcPct val="30000"/>
      </a:spcBef>
      <a:spcAft>
        <a:spcPct val="0"/>
      </a:spcAft>
      <a:defRPr sz="1200" kern="1200">
        <a:solidFill>
          <a:schemeClr val="tx1"/>
        </a:solidFill>
        <a:latin typeface="Garamond" pitchFamily="18" charset="0"/>
        <a:ea typeface="+mn-ea"/>
        <a:cs typeface="+mn-cs"/>
      </a:defRPr>
    </a:lvl3pPr>
    <a:lvl4pPr marL="1371600" algn="l" rtl="0" fontAlgn="base">
      <a:spcBef>
        <a:spcPct val="30000"/>
      </a:spcBef>
      <a:spcAft>
        <a:spcPct val="0"/>
      </a:spcAft>
      <a:defRPr sz="1200" kern="1200">
        <a:solidFill>
          <a:schemeClr val="tx1"/>
        </a:solidFill>
        <a:latin typeface="Garamond" pitchFamily="18" charset="0"/>
        <a:ea typeface="+mn-ea"/>
        <a:cs typeface="+mn-cs"/>
      </a:defRPr>
    </a:lvl4pPr>
    <a:lvl5pPr marL="1828800" algn="l" rtl="0" fontAlgn="base">
      <a:spcBef>
        <a:spcPct val="30000"/>
      </a:spcBef>
      <a:spcAft>
        <a:spcPct val="0"/>
      </a:spcAft>
      <a:defRPr sz="1200" kern="1200">
        <a:solidFill>
          <a:schemeClr val="tx1"/>
        </a:solidFill>
        <a:latin typeface="Garamond"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207" name="Rectangle 39"/>
          <p:cNvSpPr>
            <a:spLocks noGrp="1" noChangeArrowheads="1"/>
          </p:cNvSpPr>
          <p:nvPr>
            <p:ph type="ctrTitle" sz="quarter"/>
          </p:nvPr>
        </p:nvSpPr>
        <p:spPr>
          <a:xfrm>
            <a:off x="685800" y="1692275"/>
            <a:ext cx="7772400" cy="1736725"/>
          </a:xfrm>
        </p:spPr>
        <p:txBody>
          <a:bodyPr anchor="b"/>
          <a:lstStyle>
            <a:lvl1pPr>
              <a:defRPr sz="4400" b="0"/>
            </a:lvl1pPr>
          </a:lstStyle>
          <a:p>
            <a:r>
              <a:rPr lang="ru-RU"/>
              <a:t>Образец заголовка</a:t>
            </a:r>
          </a:p>
        </p:txBody>
      </p:sp>
      <p:sp>
        <p:nvSpPr>
          <p:cNvPr id="7208"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b="0">
                <a:solidFill>
                  <a:schemeClr val="bg1"/>
                </a:solidFill>
              </a:defRPr>
            </a:lvl1pPr>
          </a:lstStyle>
          <a:p>
            <a:r>
              <a:rPr lang="ru-RU"/>
              <a:t>Образец подзаголовка</a:t>
            </a:r>
          </a:p>
        </p:txBody>
      </p:sp>
      <p:sp>
        <p:nvSpPr>
          <p:cNvPr id="7209" name="Rectangle 41"/>
          <p:cNvSpPr>
            <a:spLocks noGrp="1" noChangeArrowheads="1"/>
          </p:cNvSpPr>
          <p:nvPr>
            <p:ph type="dt" sz="quarter" idx="2"/>
          </p:nvPr>
        </p:nvSpPr>
        <p:spPr/>
        <p:txBody>
          <a:bodyPr/>
          <a:lstStyle>
            <a:lvl1pPr>
              <a:defRPr/>
            </a:lvl1pPr>
          </a:lstStyle>
          <a:p>
            <a:endParaRPr lang="ru-RU"/>
          </a:p>
        </p:txBody>
      </p:sp>
      <p:sp>
        <p:nvSpPr>
          <p:cNvPr id="7210" name="Rectangle 42"/>
          <p:cNvSpPr>
            <a:spLocks noGrp="1" noChangeArrowheads="1"/>
          </p:cNvSpPr>
          <p:nvPr>
            <p:ph type="ftr" sz="quarter" idx="3"/>
          </p:nvPr>
        </p:nvSpPr>
        <p:spPr/>
        <p:txBody>
          <a:bodyPr/>
          <a:lstStyle>
            <a:lvl1pPr>
              <a:defRPr/>
            </a:lvl1pPr>
          </a:lstStyle>
          <a:p>
            <a:r>
              <a:rPr lang="ru-RU"/>
              <a:t>Конахина О. А.</a:t>
            </a:r>
          </a:p>
        </p:txBody>
      </p:sp>
      <p:sp>
        <p:nvSpPr>
          <p:cNvPr id="7211" name="Rectangle 43"/>
          <p:cNvSpPr>
            <a:spLocks noGrp="1" noChangeArrowheads="1"/>
          </p:cNvSpPr>
          <p:nvPr>
            <p:ph type="sldNum" sz="quarter" idx="4"/>
          </p:nvPr>
        </p:nvSpPr>
        <p:spPr/>
        <p:txBody>
          <a:bodyPr/>
          <a:lstStyle>
            <a:lvl1pPr>
              <a:defRPr/>
            </a:lvl1pPr>
          </a:lstStyle>
          <a:p>
            <a:fld id="{E9B15B55-3B78-4665-A5C2-3833CA4C00D9}" type="slidenum">
              <a:rPr lang="ru-RU"/>
              <a:pPr/>
              <a:t>‹#›</a:t>
            </a:fld>
            <a:endParaRPr lang="ru-RU"/>
          </a:p>
        </p:txBody>
      </p:sp>
      <p:pic>
        <p:nvPicPr>
          <p:cNvPr id="7212" name="Picture 44" descr="е2"/>
          <p:cNvPicPr>
            <a:picLocks noChangeAspect="1" noChangeArrowheads="1"/>
          </p:cNvPicPr>
          <p:nvPr userDrawn="1"/>
        </p:nvPicPr>
        <p:blipFill>
          <a:blip r:embed="rId2"/>
          <a:srcRect b="16994"/>
          <a:stretch>
            <a:fillRect/>
          </a:stretch>
        </p:blipFill>
        <p:spPr bwMode="auto">
          <a:xfrm>
            <a:off x="0" y="0"/>
            <a:ext cx="9144000" cy="1341438"/>
          </a:xfrm>
          <a:prstGeom prst="rect">
            <a:avLst/>
          </a:prstGeom>
          <a:noFill/>
        </p:spPr>
      </p:pic>
      <p:sp>
        <p:nvSpPr>
          <p:cNvPr id="7217" name="Line 49"/>
          <p:cNvSpPr>
            <a:spLocks noChangeShapeType="1"/>
          </p:cNvSpPr>
          <p:nvPr userDrawn="1"/>
        </p:nvSpPr>
        <p:spPr bwMode="auto">
          <a:xfrm>
            <a:off x="0" y="1341438"/>
            <a:ext cx="9144000" cy="0"/>
          </a:xfrm>
          <a:prstGeom prst="line">
            <a:avLst/>
          </a:prstGeom>
          <a:noFill/>
          <a:ln w="28575">
            <a:solidFill>
              <a:srgbClr val="F8F8F8"/>
            </a:solidFill>
            <a:round/>
            <a:headEnd/>
            <a:tailEnd/>
          </a:ln>
          <a:effectLst/>
        </p:spPr>
        <p:txBody>
          <a:bodyPr/>
          <a:lstStyle/>
          <a:p>
            <a:endParaRPr lang="ru-RU"/>
          </a:p>
        </p:txBody>
      </p:sp>
      <p:pic>
        <p:nvPicPr>
          <p:cNvPr id="7213" name="Picture 45" descr="Без имени-1копирование"/>
          <p:cNvPicPr>
            <a:picLocks noChangeAspect="1" noChangeArrowheads="1"/>
          </p:cNvPicPr>
          <p:nvPr userDrawn="1"/>
        </p:nvPicPr>
        <p:blipFill>
          <a:blip r:embed="rId3"/>
          <a:srcRect/>
          <a:stretch>
            <a:fillRect/>
          </a:stretch>
        </p:blipFill>
        <p:spPr bwMode="auto">
          <a:xfrm>
            <a:off x="179388" y="115888"/>
            <a:ext cx="2035175" cy="2592387"/>
          </a:xfrm>
          <a:prstGeom prst="rect">
            <a:avLst/>
          </a:prstGeom>
          <a:noFill/>
        </p:spPr>
      </p:pic>
      <p:sp>
        <p:nvSpPr>
          <p:cNvPr id="7214" name="Text Box 46"/>
          <p:cNvSpPr txBox="1">
            <a:spLocks noChangeArrowheads="1"/>
          </p:cNvSpPr>
          <p:nvPr userDrawn="1"/>
        </p:nvSpPr>
        <p:spPr bwMode="auto">
          <a:xfrm>
            <a:off x="2052638" y="320675"/>
            <a:ext cx="3455987" cy="947738"/>
          </a:xfrm>
          <a:prstGeom prst="rect">
            <a:avLst/>
          </a:prstGeom>
          <a:noFill/>
          <a:ln w="9525">
            <a:noFill/>
            <a:miter lim="800000"/>
            <a:headEnd/>
            <a:tailEnd/>
          </a:ln>
          <a:effectLst/>
        </p:spPr>
        <p:txBody>
          <a:bodyPr>
            <a:spAutoFit/>
          </a:bodyPr>
          <a:lstStyle/>
          <a:p>
            <a:pPr>
              <a:spcBef>
                <a:spcPct val="50000"/>
              </a:spcBef>
            </a:pPr>
            <a:r>
              <a:rPr lang="ru-RU" sz="1600" i="1">
                <a:solidFill>
                  <a:srgbClr val="003366"/>
                </a:solidFill>
                <a:latin typeface="Book Antiqua" pitchFamily="18" charset="0"/>
              </a:rPr>
              <a:t>Но люблю тебя, родина кроткая!</a:t>
            </a:r>
            <a:br>
              <a:rPr lang="ru-RU" sz="1600" i="1">
                <a:solidFill>
                  <a:srgbClr val="003366"/>
                </a:solidFill>
                <a:latin typeface="Book Antiqua" pitchFamily="18" charset="0"/>
              </a:rPr>
            </a:br>
            <a:r>
              <a:rPr lang="ru-RU" sz="1600" i="1">
                <a:solidFill>
                  <a:srgbClr val="003366"/>
                </a:solidFill>
                <a:latin typeface="Book Antiqua" pitchFamily="18" charset="0"/>
              </a:rPr>
              <a:t>А за что – разгадать не могу.</a:t>
            </a:r>
          </a:p>
          <a:p>
            <a:pPr>
              <a:spcBef>
                <a:spcPct val="50000"/>
              </a:spcBef>
            </a:pPr>
            <a:r>
              <a:rPr lang="ru-RU" sz="1600" i="1">
                <a:solidFill>
                  <a:srgbClr val="003366"/>
                </a:solidFill>
                <a:latin typeface="Book Antiqua" pitchFamily="18" charset="0"/>
              </a:rPr>
              <a:t>                                     С. Есенин</a:t>
            </a:r>
          </a:p>
        </p:txBody>
      </p:sp>
      <p:pic>
        <p:nvPicPr>
          <p:cNvPr id="7215" name="Picture 47" descr="1"/>
          <p:cNvPicPr>
            <a:picLocks noChangeAspect="1" noChangeArrowheads="1"/>
          </p:cNvPicPr>
          <p:nvPr userDrawn="1"/>
        </p:nvPicPr>
        <p:blipFill>
          <a:blip r:embed="rId4"/>
          <a:srcRect/>
          <a:stretch>
            <a:fillRect/>
          </a:stretch>
        </p:blipFill>
        <p:spPr bwMode="auto">
          <a:xfrm rot="710480">
            <a:off x="7740650" y="5516563"/>
            <a:ext cx="1703388" cy="1577975"/>
          </a:xfrm>
          <a:prstGeom prst="rect">
            <a:avLst/>
          </a:prstGeom>
          <a:noFill/>
        </p:spPr>
      </p:pic>
      <p:pic>
        <p:nvPicPr>
          <p:cNvPr id="7216" name="Picture 48" descr="4"/>
          <p:cNvPicPr>
            <a:picLocks noChangeAspect="1" noChangeArrowheads="1"/>
          </p:cNvPicPr>
          <p:nvPr userDrawn="1"/>
        </p:nvPicPr>
        <p:blipFill>
          <a:blip r:embed="rId5"/>
          <a:srcRect/>
          <a:stretch>
            <a:fillRect/>
          </a:stretch>
        </p:blipFill>
        <p:spPr bwMode="auto">
          <a:xfrm rot="-1876074">
            <a:off x="107950" y="1141413"/>
            <a:ext cx="2857500" cy="2143125"/>
          </a:xfrm>
          <a:prstGeom prst="rect">
            <a:avLst/>
          </a:prstGeom>
          <a:noFill/>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7215"/>
                                        </p:tgtEl>
                                        <p:attrNameLst>
                                          <p:attrName>style.visibility</p:attrName>
                                        </p:attrNameLst>
                                      </p:cBhvr>
                                      <p:to>
                                        <p:strVal val="visible"/>
                                      </p:to>
                                    </p:set>
                                    <p:anim calcmode="lin" valueType="num">
                                      <p:cBhvr>
                                        <p:cTn id="7" dur="1000" fill="hold"/>
                                        <p:tgtEl>
                                          <p:spTgt spid="7215"/>
                                        </p:tgtEl>
                                        <p:attrNameLst>
                                          <p:attrName>ppt_w</p:attrName>
                                        </p:attrNameLst>
                                      </p:cBhvr>
                                      <p:tavLst>
                                        <p:tav tm="0">
                                          <p:val>
                                            <p:strVal val="#ppt_w*0.70"/>
                                          </p:val>
                                        </p:tav>
                                        <p:tav tm="100000">
                                          <p:val>
                                            <p:strVal val="#ppt_w"/>
                                          </p:val>
                                        </p:tav>
                                      </p:tavLst>
                                    </p:anim>
                                    <p:anim calcmode="lin" valueType="num">
                                      <p:cBhvr>
                                        <p:cTn id="8" dur="1000" fill="hold"/>
                                        <p:tgtEl>
                                          <p:spTgt spid="7215"/>
                                        </p:tgtEl>
                                        <p:attrNameLst>
                                          <p:attrName>ppt_h</p:attrName>
                                        </p:attrNameLst>
                                      </p:cBhvr>
                                      <p:tavLst>
                                        <p:tav tm="0">
                                          <p:val>
                                            <p:strVal val="#ppt_h"/>
                                          </p:val>
                                        </p:tav>
                                        <p:tav tm="100000">
                                          <p:val>
                                            <p:strVal val="#ppt_h"/>
                                          </p:val>
                                        </p:tav>
                                      </p:tavLst>
                                    </p:anim>
                                    <p:animEffect transition="in" filter="fade">
                                      <p:cBhvr>
                                        <p:cTn id="9" dur="1000"/>
                                        <p:tgtEl>
                                          <p:spTgt spid="72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ru-RU"/>
              <a:t>Конахина О. А.</a:t>
            </a:r>
          </a:p>
        </p:txBody>
      </p:sp>
      <p:sp>
        <p:nvSpPr>
          <p:cNvPr id="6" name="Номер слайда 5"/>
          <p:cNvSpPr>
            <a:spLocks noGrp="1"/>
          </p:cNvSpPr>
          <p:nvPr>
            <p:ph type="sldNum" sz="quarter" idx="12"/>
          </p:nvPr>
        </p:nvSpPr>
        <p:spPr/>
        <p:txBody>
          <a:bodyPr/>
          <a:lstStyle>
            <a:lvl1pPr>
              <a:defRPr/>
            </a:lvl1pPr>
          </a:lstStyle>
          <a:p>
            <a:fld id="{64535ACF-5405-413E-9D6C-2D4B20255135}" type="slidenum">
              <a:rPr lang="ru-RU"/>
              <a:pPr/>
              <a:t>‹#›</a:t>
            </a:fld>
            <a:endParaRPr lang="ru-RU"/>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15113" y="260350"/>
            <a:ext cx="2071687" cy="58705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95288" y="260350"/>
            <a:ext cx="6067425" cy="58705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ru-RU"/>
              <a:t>Конахина О. А.</a:t>
            </a:r>
          </a:p>
        </p:txBody>
      </p:sp>
      <p:sp>
        <p:nvSpPr>
          <p:cNvPr id="6" name="Номер слайда 5"/>
          <p:cNvSpPr>
            <a:spLocks noGrp="1"/>
          </p:cNvSpPr>
          <p:nvPr>
            <p:ph type="sldNum" sz="quarter" idx="12"/>
          </p:nvPr>
        </p:nvSpPr>
        <p:spPr/>
        <p:txBody>
          <a:bodyPr/>
          <a:lstStyle>
            <a:lvl1pPr>
              <a:defRPr/>
            </a:lvl1pPr>
          </a:lstStyle>
          <a:p>
            <a:fld id="{2B566290-AB17-4FDE-87C4-C43FBE62679F}" type="slidenum">
              <a:rPr lang="ru-RU"/>
              <a:pPr/>
              <a:t>‹#›</a:t>
            </a:fld>
            <a:endParaRPr lang="ru-RU"/>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ru-RU"/>
              <a:t>Конахина О. А.</a:t>
            </a:r>
          </a:p>
        </p:txBody>
      </p:sp>
      <p:sp>
        <p:nvSpPr>
          <p:cNvPr id="6" name="Номер слайда 5"/>
          <p:cNvSpPr>
            <a:spLocks noGrp="1"/>
          </p:cNvSpPr>
          <p:nvPr>
            <p:ph type="sldNum" sz="quarter" idx="12"/>
          </p:nvPr>
        </p:nvSpPr>
        <p:spPr/>
        <p:txBody>
          <a:bodyPr/>
          <a:lstStyle>
            <a:lvl1pPr>
              <a:defRPr/>
            </a:lvl1pPr>
          </a:lstStyle>
          <a:p>
            <a:fld id="{7E2B76A3-719A-43DA-A20D-97A61B9E9968}" type="slidenum">
              <a:rPr lang="ru-RU"/>
              <a:pPr/>
              <a:t>‹#›</a:t>
            </a:fld>
            <a:endParaRPr lang="ru-RU"/>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ru-RU"/>
              <a:t>Конахина О. А.</a:t>
            </a:r>
          </a:p>
        </p:txBody>
      </p:sp>
      <p:sp>
        <p:nvSpPr>
          <p:cNvPr id="6" name="Номер слайда 5"/>
          <p:cNvSpPr>
            <a:spLocks noGrp="1"/>
          </p:cNvSpPr>
          <p:nvPr>
            <p:ph type="sldNum" sz="quarter" idx="12"/>
          </p:nvPr>
        </p:nvSpPr>
        <p:spPr/>
        <p:txBody>
          <a:bodyPr/>
          <a:lstStyle>
            <a:lvl1pPr>
              <a:defRPr/>
            </a:lvl1pPr>
          </a:lstStyle>
          <a:p>
            <a:fld id="{9A9F7694-A8F7-4CEB-B25F-3301457AD3CB}" type="slidenum">
              <a:rPr lang="ru-RU"/>
              <a:pPr/>
              <a:t>‹#›</a:t>
            </a:fld>
            <a:endParaRPr lang="ru-RU"/>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28775"/>
            <a:ext cx="4038600" cy="4502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28775"/>
            <a:ext cx="4038600" cy="4502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ru-RU"/>
              <a:t>Конахина О. А.</a:t>
            </a:r>
          </a:p>
        </p:txBody>
      </p:sp>
      <p:sp>
        <p:nvSpPr>
          <p:cNvPr id="7" name="Номер слайда 6"/>
          <p:cNvSpPr>
            <a:spLocks noGrp="1"/>
          </p:cNvSpPr>
          <p:nvPr>
            <p:ph type="sldNum" sz="quarter" idx="12"/>
          </p:nvPr>
        </p:nvSpPr>
        <p:spPr/>
        <p:txBody>
          <a:bodyPr/>
          <a:lstStyle>
            <a:lvl1pPr>
              <a:defRPr/>
            </a:lvl1pPr>
          </a:lstStyle>
          <a:p>
            <a:fld id="{73395DCA-14DD-4C64-9995-C69C48C17C83}" type="slidenum">
              <a:rPr lang="ru-RU"/>
              <a:pPr/>
              <a:t>‹#›</a:t>
            </a:fld>
            <a:endParaRPr lang="ru-RU"/>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r>
              <a:rPr lang="ru-RU"/>
              <a:t>Конахина О. А.</a:t>
            </a:r>
          </a:p>
        </p:txBody>
      </p:sp>
      <p:sp>
        <p:nvSpPr>
          <p:cNvPr id="9" name="Номер слайда 8"/>
          <p:cNvSpPr>
            <a:spLocks noGrp="1"/>
          </p:cNvSpPr>
          <p:nvPr>
            <p:ph type="sldNum" sz="quarter" idx="12"/>
          </p:nvPr>
        </p:nvSpPr>
        <p:spPr/>
        <p:txBody>
          <a:bodyPr/>
          <a:lstStyle>
            <a:lvl1pPr>
              <a:defRPr/>
            </a:lvl1pPr>
          </a:lstStyle>
          <a:p>
            <a:fld id="{C1A2EADF-E2AF-457F-860D-8F2641A3593C}" type="slidenum">
              <a:rPr lang="ru-RU"/>
              <a:pPr/>
              <a:t>‹#›</a:t>
            </a:fld>
            <a:endParaRPr lang="ru-RU"/>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r>
              <a:rPr lang="ru-RU"/>
              <a:t>Конахина О. А.</a:t>
            </a:r>
          </a:p>
        </p:txBody>
      </p:sp>
      <p:sp>
        <p:nvSpPr>
          <p:cNvPr id="5" name="Номер слайда 4"/>
          <p:cNvSpPr>
            <a:spLocks noGrp="1"/>
          </p:cNvSpPr>
          <p:nvPr>
            <p:ph type="sldNum" sz="quarter" idx="12"/>
          </p:nvPr>
        </p:nvSpPr>
        <p:spPr/>
        <p:txBody>
          <a:bodyPr/>
          <a:lstStyle>
            <a:lvl1pPr>
              <a:defRPr/>
            </a:lvl1pPr>
          </a:lstStyle>
          <a:p>
            <a:fld id="{246B30FF-5AF7-40C6-AA43-7EEA23128F39}" type="slidenum">
              <a:rPr lang="ru-RU"/>
              <a:pPr/>
              <a:t>‹#›</a:t>
            </a:fld>
            <a:endParaRPr lang="ru-RU"/>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r>
              <a:rPr lang="ru-RU"/>
              <a:t>Конахина О. А.</a:t>
            </a:r>
          </a:p>
        </p:txBody>
      </p:sp>
      <p:sp>
        <p:nvSpPr>
          <p:cNvPr id="4" name="Номер слайда 3"/>
          <p:cNvSpPr>
            <a:spLocks noGrp="1"/>
          </p:cNvSpPr>
          <p:nvPr>
            <p:ph type="sldNum" sz="quarter" idx="12"/>
          </p:nvPr>
        </p:nvSpPr>
        <p:spPr/>
        <p:txBody>
          <a:bodyPr/>
          <a:lstStyle>
            <a:lvl1pPr>
              <a:defRPr/>
            </a:lvl1pPr>
          </a:lstStyle>
          <a:p>
            <a:fld id="{6532184E-A09D-4580-96EB-44B5F139DE0A}" type="slidenum">
              <a:rPr lang="ru-RU"/>
              <a:pPr/>
              <a:t>‹#›</a:t>
            </a:fld>
            <a:endParaRPr lang="ru-RU"/>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ru-RU"/>
              <a:t>Конахина О. А.</a:t>
            </a:r>
          </a:p>
        </p:txBody>
      </p:sp>
      <p:sp>
        <p:nvSpPr>
          <p:cNvPr id="7" name="Номер слайда 6"/>
          <p:cNvSpPr>
            <a:spLocks noGrp="1"/>
          </p:cNvSpPr>
          <p:nvPr>
            <p:ph type="sldNum" sz="quarter" idx="12"/>
          </p:nvPr>
        </p:nvSpPr>
        <p:spPr/>
        <p:txBody>
          <a:bodyPr/>
          <a:lstStyle>
            <a:lvl1pPr>
              <a:defRPr/>
            </a:lvl1pPr>
          </a:lstStyle>
          <a:p>
            <a:fld id="{40EBA888-DFEF-4DA3-A254-87222B909DAD}" type="slidenum">
              <a:rPr lang="ru-RU"/>
              <a:pPr/>
              <a:t>‹#›</a:t>
            </a:fld>
            <a:endParaRPr lang="ru-RU"/>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ru-RU"/>
              <a:t>Конахина О. А.</a:t>
            </a:r>
          </a:p>
        </p:txBody>
      </p:sp>
      <p:sp>
        <p:nvSpPr>
          <p:cNvPr id="7" name="Номер слайда 6"/>
          <p:cNvSpPr>
            <a:spLocks noGrp="1"/>
          </p:cNvSpPr>
          <p:nvPr>
            <p:ph type="sldNum" sz="quarter" idx="12"/>
          </p:nvPr>
        </p:nvSpPr>
        <p:spPr/>
        <p:txBody>
          <a:bodyPr/>
          <a:lstStyle>
            <a:lvl1pPr>
              <a:defRPr/>
            </a:lvl1pPr>
          </a:lstStyle>
          <a:p>
            <a:fld id="{53CC497E-E657-4C46-8F18-F1FCF5C7EBB9}" type="slidenum">
              <a:rPr lang="ru-RU"/>
              <a:pPr/>
              <a:t>‹#›</a:t>
            </a:fld>
            <a:endParaRPr lang="ru-RU"/>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184"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0">
                <a:solidFill>
                  <a:schemeClr val="tx1"/>
                </a:solidFill>
                <a:effectLst>
                  <a:outerShdw blurRad="38100" dist="38100" dir="2700000" algn="tl">
                    <a:srgbClr val="000000"/>
                  </a:outerShdw>
                </a:effectLst>
                <a:latin typeface="Verdana" pitchFamily="34" charset="0"/>
              </a:defRPr>
            </a:lvl1pPr>
          </a:lstStyle>
          <a:p>
            <a:endParaRPr lang="ru-RU"/>
          </a:p>
        </p:txBody>
      </p:sp>
      <p:sp>
        <p:nvSpPr>
          <p:cNvPr id="6185"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b="0">
                <a:solidFill>
                  <a:schemeClr val="tx1"/>
                </a:solidFill>
                <a:effectLst>
                  <a:outerShdw blurRad="38100" dist="38100" dir="2700000" algn="tl">
                    <a:srgbClr val="000000"/>
                  </a:outerShdw>
                </a:effectLst>
                <a:latin typeface="Verdana" pitchFamily="34" charset="0"/>
              </a:defRPr>
            </a:lvl1pPr>
          </a:lstStyle>
          <a:p>
            <a:r>
              <a:rPr lang="ru-RU"/>
              <a:t>Конахина О. А.</a:t>
            </a:r>
          </a:p>
        </p:txBody>
      </p:sp>
      <p:sp>
        <p:nvSpPr>
          <p:cNvPr id="6186"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0">
                <a:solidFill>
                  <a:schemeClr val="tx1"/>
                </a:solidFill>
                <a:effectLst>
                  <a:outerShdw blurRad="38100" dist="38100" dir="2700000" algn="tl">
                    <a:srgbClr val="000000"/>
                  </a:outerShdw>
                </a:effectLst>
                <a:latin typeface="Verdana" pitchFamily="34" charset="0"/>
              </a:defRPr>
            </a:lvl1pPr>
          </a:lstStyle>
          <a:p>
            <a:fld id="{983EBFB6-EDCA-4704-976A-2A765DA7404D}" type="slidenum">
              <a:rPr lang="ru-RU"/>
              <a:pPr/>
              <a:t>‹#›</a:t>
            </a:fld>
            <a:endParaRPr lang="ru-RU"/>
          </a:p>
        </p:txBody>
      </p:sp>
      <p:sp>
        <p:nvSpPr>
          <p:cNvPr id="6187" name="Rectangle 43"/>
          <p:cNvSpPr>
            <a:spLocks noGrp="1" noChangeArrowheads="1"/>
          </p:cNvSpPr>
          <p:nvPr>
            <p:ph type="body" idx="1"/>
          </p:nvPr>
        </p:nvSpPr>
        <p:spPr bwMode="auto">
          <a:xfrm>
            <a:off x="457200" y="1628775"/>
            <a:ext cx="8229600" cy="4502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pic>
        <p:nvPicPr>
          <p:cNvPr id="6188" name="Picture 44" descr="е2"/>
          <p:cNvPicPr>
            <a:picLocks noChangeAspect="1" noChangeArrowheads="1"/>
          </p:cNvPicPr>
          <p:nvPr userDrawn="1"/>
        </p:nvPicPr>
        <p:blipFill>
          <a:blip r:embed="rId14"/>
          <a:srcRect b="16994"/>
          <a:stretch>
            <a:fillRect/>
          </a:stretch>
        </p:blipFill>
        <p:spPr bwMode="auto">
          <a:xfrm>
            <a:off x="0" y="0"/>
            <a:ext cx="9144000" cy="1341438"/>
          </a:xfrm>
          <a:prstGeom prst="rect">
            <a:avLst/>
          </a:prstGeom>
          <a:noFill/>
        </p:spPr>
      </p:pic>
      <p:sp>
        <p:nvSpPr>
          <p:cNvPr id="6192" name="Line 48"/>
          <p:cNvSpPr>
            <a:spLocks noChangeShapeType="1"/>
          </p:cNvSpPr>
          <p:nvPr userDrawn="1"/>
        </p:nvSpPr>
        <p:spPr bwMode="auto">
          <a:xfrm>
            <a:off x="0" y="1341438"/>
            <a:ext cx="9144000" cy="0"/>
          </a:xfrm>
          <a:prstGeom prst="line">
            <a:avLst/>
          </a:prstGeom>
          <a:noFill/>
          <a:ln w="28575">
            <a:solidFill>
              <a:srgbClr val="F8F8F8"/>
            </a:solidFill>
            <a:round/>
            <a:headEnd/>
            <a:tailEnd/>
          </a:ln>
          <a:effectLst/>
        </p:spPr>
        <p:txBody>
          <a:bodyPr/>
          <a:lstStyle/>
          <a:p>
            <a:endParaRPr lang="ru-RU"/>
          </a:p>
        </p:txBody>
      </p:sp>
      <p:pic>
        <p:nvPicPr>
          <p:cNvPr id="6189" name="Picture 45" descr="Без имени-1копирование"/>
          <p:cNvPicPr>
            <a:picLocks noChangeAspect="1" noChangeArrowheads="1"/>
          </p:cNvPicPr>
          <p:nvPr userDrawn="1"/>
        </p:nvPicPr>
        <p:blipFill>
          <a:blip r:embed="rId15"/>
          <a:srcRect/>
          <a:stretch>
            <a:fillRect/>
          </a:stretch>
        </p:blipFill>
        <p:spPr bwMode="auto">
          <a:xfrm>
            <a:off x="68263" y="115888"/>
            <a:ext cx="1301750" cy="1657350"/>
          </a:xfrm>
          <a:prstGeom prst="rect">
            <a:avLst/>
          </a:prstGeom>
          <a:noFill/>
        </p:spPr>
      </p:pic>
      <p:sp>
        <p:nvSpPr>
          <p:cNvPr id="6183" name="Rectangle 39"/>
          <p:cNvSpPr>
            <a:spLocks noGrp="1" noChangeArrowheads="1"/>
          </p:cNvSpPr>
          <p:nvPr>
            <p:ph type="title"/>
          </p:nvPr>
        </p:nvSpPr>
        <p:spPr bwMode="auto">
          <a:xfrm>
            <a:off x="395288" y="260350"/>
            <a:ext cx="8229600" cy="865188"/>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pic>
        <p:nvPicPr>
          <p:cNvPr id="6190" name="Picture 46" descr="1"/>
          <p:cNvPicPr>
            <a:picLocks noChangeAspect="1" noChangeArrowheads="1"/>
          </p:cNvPicPr>
          <p:nvPr userDrawn="1"/>
        </p:nvPicPr>
        <p:blipFill>
          <a:blip r:embed="rId16"/>
          <a:srcRect/>
          <a:stretch>
            <a:fillRect/>
          </a:stretch>
        </p:blipFill>
        <p:spPr bwMode="auto">
          <a:xfrm rot="710480">
            <a:off x="7740650" y="5516563"/>
            <a:ext cx="1703388" cy="1577975"/>
          </a:xfrm>
          <a:prstGeom prst="rect">
            <a:avLst/>
          </a:prstGeom>
          <a:noFill/>
        </p:spPr>
      </p:pic>
      <p:pic>
        <p:nvPicPr>
          <p:cNvPr id="6191" name="Picture 47" descr="4"/>
          <p:cNvPicPr>
            <a:picLocks noChangeAspect="1" noChangeArrowheads="1"/>
          </p:cNvPicPr>
          <p:nvPr userDrawn="1"/>
        </p:nvPicPr>
        <p:blipFill>
          <a:blip r:embed="rId17"/>
          <a:srcRect/>
          <a:stretch>
            <a:fillRect/>
          </a:stretch>
        </p:blipFill>
        <p:spPr bwMode="auto">
          <a:xfrm rot="-1876074">
            <a:off x="-107950" y="692150"/>
            <a:ext cx="1890713" cy="1417638"/>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6190"/>
                                        </p:tgtEl>
                                        <p:attrNameLst>
                                          <p:attrName>style.visibility</p:attrName>
                                        </p:attrNameLst>
                                      </p:cBhvr>
                                      <p:to>
                                        <p:strVal val="visible"/>
                                      </p:to>
                                    </p:set>
                                    <p:anim calcmode="lin" valueType="num">
                                      <p:cBhvr>
                                        <p:cTn id="7" dur="1000" fill="hold"/>
                                        <p:tgtEl>
                                          <p:spTgt spid="6190"/>
                                        </p:tgtEl>
                                        <p:attrNameLst>
                                          <p:attrName>ppt_w</p:attrName>
                                        </p:attrNameLst>
                                      </p:cBhvr>
                                      <p:tavLst>
                                        <p:tav tm="0">
                                          <p:val>
                                            <p:strVal val="#ppt_w*0.70"/>
                                          </p:val>
                                        </p:tav>
                                        <p:tav tm="100000">
                                          <p:val>
                                            <p:strVal val="#ppt_w"/>
                                          </p:val>
                                        </p:tav>
                                      </p:tavLst>
                                    </p:anim>
                                    <p:anim calcmode="lin" valueType="num">
                                      <p:cBhvr>
                                        <p:cTn id="8" dur="1000" fill="hold"/>
                                        <p:tgtEl>
                                          <p:spTgt spid="6190"/>
                                        </p:tgtEl>
                                        <p:attrNameLst>
                                          <p:attrName>ppt_h</p:attrName>
                                        </p:attrNameLst>
                                      </p:cBhvr>
                                      <p:tavLst>
                                        <p:tav tm="0">
                                          <p:val>
                                            <p:strVal val="#ppt_h"/>
                                          </p:val>
                                        </p:tav>
                                        <p:tav tm="100000">
                                          <p:val>
                                            <p:strVal val="#ppt_h"/>
                                          </p:val>
                                        </p:tav>
                                      </p:tavLst>
                                    </p:anim>
                                    <p:animEffect transition="in" filter="fade">
                                      <p:cBhvr>
                                        <p:cTn id="9" dur="1000"/>
                                        <p:tgtEl>
                                          <p:spTgt spid="6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sldNum="0" hdr="0" dt="0"/>
  <p:txStyles>
    <p:titleStyle>
      <a:lvl1pPr algn="ctr" rtl="0" fontAlgn="base">
        <a:spcBef>
          <a:spcPct val="0"/>
        </a:spcBef>
        <a:spcAft>
          <a:spcPct val="0"/>
        </a:spcAft>
        <a:defRPr sz="3600" b="1">
          <a:solidFill>
            <a:srgbClr val="0033CC"/>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3600" b="1">
          <a:solidFill>
            <a:srgbClr val="0033CC"/>
          </a:solidFill>
          <a:effectLst>
            <a:outerShdw blurRad="38100" dist="38100" dir="2700000" algn="tl">
              <a:srgbClr val="000000"/>
            </a:outerShdw>
          </a:effectLst>
          <a:latin typeface="Garamond" pitchFamily="18" charset="0"/>
        </a:defRPr>
      </a:lvl2pPr>
      <a:lvl3pPr algn="ctr" rtl="0" fontAlgn="base">
        <a:spcBef>
          <a:spcPct val="0"/>
        </a:spcBef>
        <a:spcAft>
          <a:spcPct val="0"/>
        </a:spcAft>
        <a:defRPr sz="3600" b="1">
          <a:solidFill>
            <a:srgbClr val="0033CC"/>
          </a:solidFill>
          <a:effectLst>
            <a:outerShdw blurRad="38100" dist="38100" dir="2700000" algn="tl">
              <a:srgbClr val="000000"/>
            </a:outerShdw>
          </a:effectLst>
          <a:latin typeface="Garamond" pitchFamily="18" charset="0"/>
        </a:defRPr>
      </a:lvl3pPr>
      <a:lvl4pPr algn="ctr" rtl="0" fontAlgn="base">
        <a:spcBef>
          <a:spcPct val="0"/>
        </a:spcBef>
        <a:spcAft>
          <a:spcPct val="0"/>
        </a:spcAft>
        <a:defRPr sz="3600" b="1">
          <a:solidFill>
            <a:srgbClr val="0033CC"/>
          </a:solidFill>
          <a:effectLst>
            <a:outerShdw blurRad="38100" dist="38100" dir="2700000" algn="tl">
              <a:srgbClr val="000000"/>
            </a:outerShdw>
          </a:effectLst>
          <a:latin typeface="Garamond" pitchFamily="18" charset="0"/>
        </a:defRPr>
      </a:lvl4pPr>
      <a:lvl5pPr algn="ctr" rtl="0" fontAlgn="base">
        <a:spcBef>
          <a:spcPct val="0"/>
        </a:spcBef>
        <a:spcAft>
          <a:spcPct val="0"/>
        </a:spcAft>
        <a:defRPr sz="3600" b="1">
          <a:solidFill>
            <a:srgbClr val="0033CC"/>
          </a:solidFill>
          <a:effectLst>
            <a:outerShdw blurRad="38100" dist="38100" dir="2700000" algn="tl">
              <a:srgbClr val="000000"/>
            </a:outerShdw>
          </a:effectLst>
          <a:latin typeface="Garamond" pitchFamily="18" charset="0"/>
        </a:defRPr>
      </a:lvl5pPr>
      <a:lvl6pPr marL="457200" algn="ctr" rtl="0" fontAlgn="base">
        <a:spcBef>
          <a:spcPct val="0"/>
        </a:spcBef>
        <a:spcAft>
          <a:spcPct val="0"/>
        </a:spcAft>
        <a:defRPr sz="3600" b="1">
          <a:solidFill>
            <a:srgbClr val="0033CC"/>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3600" b="1">
          <a:solidFill>
            <a:srgbClr val="0033CC"/>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3600" b="1">
          <a:solidFill>
            <a:srgbClr val="0033CC"/>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3600" b="1">
          <a:solidFill>
            <a:srgbClr val="0033CC"/>
          </a:solidFill>
          <a:effectLst>
            <a:outerShdw blurRad="38100" dist="38100" dir="2700000" algn="tl">
              <a:srgbClr val="000000"/>
            </a:outerShdw>
          </a:effectLst>
          <a:latin typeface="Garamond" pitchFamily="18" charset="0"/>
        </a:defRPr>
      </a:lvl9pPr>
    </p:titleStyle>
    <p:bodyStyle>
      <a:lvl1pPr marL="342900" indent="-342900" algn="l" rtl="0" fontAlgn="base">
        <a:spcBef>
          <a:spcPct val="20000"/>
        </a:spcBef>
        <a:spcAft>
          <a:spcPct val="0"/>
        </a:spcAft>
        <a:buClr>
          <a:schemeClr val="hlink"/>
        </a:buClr>
        <a:buSzPct val="60000"/>
        <a:buFont typeface="Wingdings" pitchFamily="2" charset="2"/>
        <a:buChar char="n"/>
        <a:defRPr sz="2400" b="1">
          <a:solidFill>
            <a:schemeClr val="bg2"/>
          </a:solidFill>
          <a:latin typeface="+mn-lt"/>
          <a:ea typeface="+mn-ea"/>
          <a:cs typeface="+mn-cs"/>
        </a:defRPr>
      </a:lvl1pPr>
      <a:lvl2pPr marL="742950" indent="-285750" algn="l" rtl="0" fontAlgn="base">
        <a:spcBef>
          <a:spcPct val="20000"/>
        </a:spcBef>
        <a:spcAft>
          <a:spcPct val="0"/>
        </a:spcAft>
        <a:buClr>
          <a:schemeClr val="tx1"/>
        </a:buClr>
        <a:buChar char="•"/>
        <a:defRPr sz="2800" b="1">
          <a:solidFill>
            <a:srgbClr val="0033CC"/>
          </a:solidFill>
          <a:latin typeface="+mn-lt"/>
        </a:defRPr>
      </a:lvl2pPr>
      <a:lvl3pPr marL="1143000" indent="-228600" algn="l" rtl="0" fontAlgn="base">
        <a:spcBef>
          <a:spcPct val="20000"/>
        </a:spcBef>
        <a:spcAft>
          <a:spcPct val="0"/>
        </a:spcAft>
        <a:buClr>
          <a:schemeClr val="accent2"/>
        </a:buClr>
        <a:buSzPct val="60000"/>
        <a:buFont typeface="Wingdings" pitchFamily="2" charset="2"/>
        <a:buChar char="n"/>
        <a:defRPr sz="2400" b="1">
          <a:solidFill>
            <a:srgbClr val="0033CC"/>
          </a:solidFill>
          <a:latin typeface="+mn-lt"/>
        </a:defRPr>
      </a:lvl3pPr>
      <a:lvl4pPr marL="1600200" indent="-228600" algn="l" rtl="0" fontAlgn="base">
        <a:spcBef>
          <a:spcPct val="20000"/>
        </a:spcBef>
        <a:spcAft>
          <a:spcPct val="0"/>
        </a:spcAft>
        <a:buClr>
          <a:schemeClr val="tx2"/>
        </a:buClr>
        <a:buChar char="•"/>
        <a:defRPr sz="2000" b="1">
          <a:solidFill>
            <a:srgbClr val="0033CC"/>
          </a:solidFill>
          <a:latin typeface="+mn-lt"/>
        </a:defRPr>
      </a:lvl4pPr>
      <a:lvl5pPr marL="2057400" indent="-228600" algn="l" rtl="0" fontAlgn="base">
        <a:spcBef>
          <a:spcPct val="20000"/>
        </a:spcBef>
        <a:spcAft>
          <a:spcPct val="0"/>
        </a:spcAft>
        <a:buClr>
          <a:schemeClr val="folHlink"/>
        </a:buClr>
        <a:buSzPct val="60000"/>
        <a:buFont typeface="Wingdings" pitchFamily="2" charset="2"/>
        <a:buChar char="n"/>
        <a:defRPr sz="2000" b="1">
          <a:solidFill>
            <a:srgbClr val="0033CC"/>
          </a:solidFill>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b="1">
          <a:solidFill>
            <a:srgbClr val="0033CC"/>
          </a:solidFill>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b="1">
          <a:solidFill>
            <a:srgbClr val="0033CC"/>
          </a:solidFill>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b="1">
          <a:solidFill>
            <a:srgbClr val="0033CC"/>
          </a:solidFill>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b="1">
          <a:solidFill>
            <a:srgbClr val="0033CC"/>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esenin.niv.ru/esenin/people/kostya-esenin.htm"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esenin.niv.ru/images/people/volpin.jpg"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hyperlink" Target="http://esenin.niv.ru/esenin/people/nadezhda-volpin.htm"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esenin.niv.ru/esenin/benislavskaya/benislavskaya.htm" TargetMode="External"/><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esenin.niv.ru/images/people/dunkan_a_2.jpg" TargetMode="External"/><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2" Type="http://schemas.openxmlformats.org/officeDocument/2006/relationships/hyperlink" Target="http://esenin.niv.ru/esenin/dunkan/dunkan.htm"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hyperlink" Target="http://esenin.niv.ru/esenin/people/avgusta-miklashevskaya.htm"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familysearch?text=%D0%9F%D0%BE%D1%80%D1%82%D1%80%D0%B5%D1%82%20%D0%90%D0%BD%D0%BD%D1%8B%20%D0%90%D0%BB%D0%B5%D0%BA%D1%81%D0%B5%D0%B5%D0%B2%D0%BD%D1%8B%20%D0%A1%D0%B0%D1%80%D0%B4%D0%B0%D0%BD%D0%BE%D0%B2%D1%81%D0%BA%D0%BE%D0%B9.&amp;stype=image"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hyperlink" Target="http://esenin.niv.ru/esenin/people/sofya-tolstaya.htm"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esenin.niv.ru/esenin/people/georgij-esenin.htm" TargetMode="External"/><Relationship Id="rId2" Type="http://schemas.openxmlformats.org/officeDocument/2006/relationships/hyperlink" Target="http://esenin.niv.ru/esenin/izryadnova.htm" TargetMode="Externa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images.yandex.ru/familysearch?text=%D0%9F%D0%BE%D1%80%D1%82%D1%80%D0%B5%D1%82%20%D0%90%D0%BD%D0%BD%D1%8B%20%D0%A0%D0%BE%D0%BC%D0%B0%D0%BD%D0%BE%D0%B2%D0%BD%D1%8B%20%D0%98%D0%B7%D1%80%D1%8F%D0%B4%D0%BD%D0%BE%D0%B2%D0%BE%D0%B9.&amp;stype=image"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esenin.niv.ru/esenin/people/georgij-esenin.htm"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esenin.niv.ru/images/people/raih_2.jpg"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hyperlink" Target="http://esenin.niv.ru/esenin/rayh/rayh.htm"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4" name="WordArt 10"/>
          <p:cNvSpPr>
            <a:spLocks noChangeArrowheads="1" noChangeShapeType="1" noTextEdit="1"/>
          </p:cNvSpPr>
          <p:nvPr/>
        </p:nvSpPr>
        <p:spPr bwMode="auto">
          <a:xfrm>
            <a:off x="971550" y="1890713"/>
            <a:ext cx="7775575" cy="4967287"/>
          </a:xfrm>
          <a:prstGeom prst="rect">
            <a:avLst/>
          </a:prstGeom>
        </p:spPr>
        <p:txBody>
          <a:bodyPr wrap="none" fromWordArt="1">
            <a:prstTxWarp prst="textFadeRight">
              <a:avLst>
                <a:gd name="adj" fmla="val 33333"/>
              </a:avLst>
            </a:prstTxWarp>
          </a:bodyPr>
          <a:lstStyle/>
          <a:p>
            <a:pPr algn="ctr"/>
            <a:r>
              <a:rPr lang="ru-RU" sz="3600" i="1" kern="10" dirty="0">
                <a:ln w="9525">
                  <a:solidFill>
                    <a:schemeClr val="bg2"/>
                  </a:solidFill>
                  <a:round/>
                  <a:headEnd/>
                  <a:tailEnd/>
                </a:ln>
                <a:solidFill>
                  <a:schemeClr val="bg1"/>
                </a:solidFill>
                <a:effectLst>
                  <a:outerShdw dist="35921" dir="2700000" algn="ctr" rotWithShape="0">
                    <a:srgbClr val="808080">
                      <a:alpha val="80000"/>
                    </a:srgbClr>
                  </a:outerShdw>
                </a:effectLst>
                <a:latin typeface="Arial"/>
                <a:cs typeface="Arial"/>
              </a:rPr>
              <a:t>Адресаты </a:t>
            </a:r>
          </a:p>
          <a:p>
            <a:pPr algn="ctr"/>
            <a:r>
              <a:rPr lang="ru-RU" sz="3600" i="1" kern="10" dirty="0">
                <a:ln w="9525">
                  <a:solidFill>
                    <a:schemeClr val="bg2"/>
                  </a:solidFill>
                  <a:round/>
                  <a:headEnd/>
                  <a:tailEnd/>
                </a:ln>
                <a:solidFill>
                  <a:schemeClr val="bg1"/>
                </a:solidFill>
                <a:effectLst>
                  <a:outerShdw dist="35921" dir="2700000" algn="ctr" rotWithShape="0">
                    <a:srgbClr val="808080">
                      <a:alpha val="80000"/>
                    </a:srgbClr>
                  </a:outerShdw>
                </a:effectLst>
                <a:latin typeface="Arial"/>
                <a:cs typeface="Arial"/>
              </a:rPr>
              <a:t>любовной </a:t>
            </a:r>
          </a:p>
          <a:p>
            <a:pPr algn="ctr"/>
            <a:r>
              <a:rPr lang="ru-RU" sz="3600" i="1" kern="10" dirty="0">
                <a:ln w="9525">
                  <a:solidFill>
                    <a:schemeClr val="bg2"/>
                  </a:solidFill>
                  <a:round/>
                  <a:headEnd/>
                  <a:tailEnd/>
                </a:ln>
                <a:solidFill>
                  <a:schemeClr val="bg1"/>
                </a:solidFill>
                <a:effectLst>
                  <a:outerShdw dist="35921" dir="2700000" algn="ctr" rotWithShape="0">
                    <a:srgbClr val="808080">
                      <a:alpha val="80000"/>
                    </a:srgbClr>
                  </a:outerShdw>
                </a:effectLst>
                <a:latin typeface="Arial"/>
                <a:cs typeface="Arial"/>
              </a:rPr>
              <a:t>лирики.</a:t>
            </a:r>
          </a:p>
        </p:txBody>
      </p:sp>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3" name="Text Box 5"/>
          <p:cNvSpPr txBox="1">
            <a:spLocks noChangeArrowheads="1"/>
          </p:cNvSpPr>
          <p:nvPr/>
        </p:nvSpPr>
        <p:spPr bwMode="auto">
          <a:xfrm>
            <a:off x="539750" y="2133600"/>
            <a:ext cx="7920038" cy="3081338"/>
          </a:xfrm>
          <a:prstGeom prst="rect">
            <a:avLst/>
          </a:prstGeom>
          <a:noFill/>
          <a:ln w="9525">
            <a:noFill/>
            <a:miter lim="800000"/>
            <a:headEnd/>
            <a:tailEnd/>
          </a:ln>
          <a:effectLst/>
        </p:spPr>
        <p:txBody>
          <a:bodyPr>
            <a:spAutoFit/>
          </a:bodyPr>
          <a:lstStyle/>
          <a:p>
            <a:pPr>
              <a:spcBef>
                <a:spcPct val="50000"/>
              </a:spcBef>
            </a:pPr>
            <a:r>
              <a:rPr lang="ru-RU" sz="2800"/>
              <a:t>Дети: </a:t>
            </a:r>
            <a:r>
              <a:rPr lang="ru-RU" sz="2800">
                <a:hlinkClick r:id="rId2"/>
              </a:rPr>
              <a:t>Константин Сергеевич</a:t>
            </a:r>
            <a:r>
              <a:rPr lang="ru-RU" sz="2800"/>
              <a:t> (03.02.1920, Москва - 26.04.1986, Москва, похоронен на Ваганьковском кладбище. Был известным футбольным статистиком. Дочь Марина). Татьяна Сергеевна (1918 - 1992 год. Член Союза писателей. Жила в Ташкенте. Директор музея Сергея Есенина. Два сына: Владимир и Сергей) </a:t>
            </a:r>
          </a:p>
        </p:txBody>
      </p:sp>
    </p:spTree>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38" name="Text Box 14"/>
          <p:cNvSpPr txBox="1">
            <a:spLocks noChangeArrowheads="1"/>
          </p:cNvSpPr>
          <p:nvPr/>
        </p:nvSpPr>
        <p:spPr bwMode="auto">
          <a:xfrm>
            <a:off x="2124075" y="2852738"/>
            <a:ext cx="2160588" cy="396875"/>
          </a:xfrm>
          <a:prstGeom prst="rect">
            <a:avLst/>
          </a:prstGeom>
          <a:noFill/>
          <a:ln w="9525">
            <a:noFill/>
            <a:miter lim="800000"/>
            <a:headEnd/>
            <a:tailEnd/>
          </a:ln>
          <a:effectLst/>
        </p:spPr>
        <p:txBody>
          <a:bodyPr>
            <a:spAutoFit/>
          </a:bodyPr>
          <a:lstStyle/>
          <a:p>
            <a:pPr>
              <a:spcBef>
                <a:spcPct val="50000"/>
              </a:spcBef>
            </a:pPr>
            <a:endParaRPr lang="ru-RU"/>
          </a:p>
        </p:txBody>
      </p:sp>
      <p:sp>
        <p:nvSpPr>
          <p:cNvPr id="77840" name="WordArt 16"/>
          <p:cNvSpPr>
            <a:spLocks noChangeArrowheads="1" noChangeShapeType="1" noTextEdit="1"/>
          </p:cNvSpPr>
          <p:nvPr/>
        </p:nvSpPr>
        <p:spPr bwMode="auto">
          <a:xfrm>
            <a:off x="4787900" y="1844675"/>
            <a:ext cx="3600450" cy="3168650"/>
          </a:xfrm>
          <a:prstGeom prst="rect">
            <a:avLst/>
          </a:prstGeom>
        </p:spPr>
        <p:txBody>
          <a:bodyPr wrap="none" fromWordArt="1">
            <a:prstTxWarp prst="textFadeRight">
              <a:avLst>
                <a:gd name="adj" fmla="val 33333"/>
              </a:avLst>
            </a:prstTxWarp>
          </a:bodyPr>
          <a:lstStyle/>
          <a:p>
            <a:pPr algn="ctr"/>
            <a:r>
              <a:rPr lang="ru-RU" sz="3600" i="1" kern="10">
                <a:ln w="9525">
                  <a:solidFill>
                    <a:schemeClr val="bg1"/>
                  </a:solidFill>
                  <a:round/>
                  <a:headEnd/>
                  <a:tailEnd/>
                </a:ln>
                <a:solidFill>
                  <a:schemeClr val="accent2"/>
                </a:solidFill>
                <a:effectLst>
                  <a:outerShdw dist="35921" dir="2700000" algn="ctr" rotWithShape="0">
                    <a:srgbClr val="808080">
                      <a:alpha val="80000"/>
                    </a:srgbClr>
                  </a:outerShdw>
                </a:effectLst>
                <a:latin typeface="Arial"/>
                <a:cs typeface="Arial"/>
              </a:rPr>
              <a:t>Надежда </a:t>
            </a:r>
          </a:p>
          <a:p>
            <a:pPr algn="ctr"/>
            <a:r>
              <a:rPr lang="ru-RU" sz="3600" i="1" kern="10">
                <a:ln w="9525">
                  <a:solidFill>
                    <a:schemeClr val="bg1"/>
                  </a:solidFill>
                  <a:round/>
                  <a:headEnd/>
                  <a:tailEnd/>
                </a:ln>
                <a:solidFill>
                  <a:schemeClr val="accent2"/>
                </a:solidFill>
                <a:effectLst>
                  <a:outerShdw dist="35921" dir="2700000" algn="ctr" rotWithShape="0">
                    <a:srgbClr val="808080">
                      <a:alpha val="80000"/>
                    </a:srgbClr>
                  </a:outerShdw>
                </a:effectLst>
                <a:latin typeface="Arial"/>
                <a:cs typeface="Arial"/>
              </a:rPr>
              <a:t>Давыдовна </a:t>
            </a:r>
          </a:p>
          <a:p>
            <a:pPr algn="ctr"/>
            <a:r>
              <a:rPr lang="ru-RU" sz="3600" i="1" kern="10">
                <a:ln w="9525">
                  <a:solidFill>
                    <a:schemeClr val="bg1"/>
                  </a:solidFill>
                  <a:round/>
                  <a:headEnd/>
                  <a:tailEnd/>
                </a:ln>
                <a:solidFill>
                  <a:schemeClr val="accent2"/>
                </a:solidFill>
                <a:effectLst>
                  <a:outerShdw dist="35921" dir="2700000" algn="ctr" rotWithShape="0">
                    <a:srgbClr val="808080">
                      <a:alpha val="80000"/>
                    </a:srgbClr>
                  </a:outerShdw>
                </a:effectLst>
                <a:latin typeface="Arial"/>
                <a:cs typeface="Arial"/>
              </a:rPr>
              <a:t>Вольпин.</a:t>
            </a:r>
          </a:p>
        </p:txBody>
      </p:sp>
      <p:pic>
        <p:nvPicPr>
          <p:cNvPr id="77841" name="Picture 17" descr="Надежда Вольпин с сыном Сергея Есенина Александром Вольпиным">
            <a:hlinkClick r:id="rId2"/>
          </p:cNvPr>
          <p:cNvPicPr>
            <a:picLocks noChangeAspect="1" noChangeArrowheads="1"/>
          </p:cNvPicPr>
          <p:nvPr/>
        </p:nvPicPr>
        <p:blipFill>
          <a:blip r:embed="rId3"/>
          <a:srcRect/>
          <a:stretch>
            <a:fillRect/>
          </a:stretch>
        </p:blipFill>
        <p:spPr bwMode="auto">
          <a:xfrm>
            <a:off x="611188" y="2276475"/>
            <a:ext cx="3960812" cy="2708275"/>
          </a:xfrm>
          <a:prstGeom prst="rect">
            <a:avLst/>
          </a:prstGeom>
          <a:noFill/>
          <a:ln w="9525">
            <a:noFill/>
            <a:miter lim="800000"/>
            <a:headEnd/>
            <a:tailEnd/>
          </a:ln>
        </p:spPr>
      </p:pic>
      <p:sp>
        <p:nvSpPr>
          <p:cNvPr id="77842" name="Text Box 18"/>
          <p:cNvSpPr txBox="1">
            <a:spLocks noChangeArrowheads="1"/>
          </p:cNvSpPr>
          <p:nvPr/>
        </p:nvSpPr>
        <p:spPr bwMode="auto">
          <a:xfrm>
            <a:off x="0" y="5516563"/>
            <a:ext cx="8388350" cy="457200"/>
          </a:xfrm>
          <a:prstGeom prst="rect">
            <a:avLst/>
          </a:prstGeom>
          <a:noFill/>
          <a:ln w="9525">
            <a:noFill/>
            <a:miter lim="800000"/>
            <a:headEnd/>
            <a:tailEnd/>
          </a:ln>
          <a:effectLst/>
        </p:spPr>
        <p:txBody>
          <a:bodyPr>
            <a:spAutoFit/>
          </a:bodyPr>
          <a:lstStyle/>
          <a:p>
            <a:pPr>
              <a:spcBef>
                <a:spcPct val="50000"/>
              </a:spcBef>
            </a:pPr>
            <a:endParaRPr lang="ru-RU" sz="2400"/>
          </a:p>
        </p:txBody>
      </p:sp>
    </p:spTree>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 Box 2"/>
          <p:cNvSpPr txBox="1">
            <a:spLocks noChangeArrowheads="1"/>
          </p:cNvSpPr>
          <p:nvPr/>
        </p:nvSpPr>
        <p:spPr bwMode="auto">
          <a:xfrm>
            <a:off x="395288" y="1916113"/>
            <a:ext cx="8353425" cy="4054475"/>
          </a:xfrm>
          <a:prstGeom prst="rect">
            <a:avLst/>
          </a:prstGeom>
          <a:noFill/>
          <a:ln w="9525">
            <a:noFill/>
            <a:miter lim="800000"/>
            <a:headEnd/>
            <a:tailEnd/>
          </a:ln>
          <a:effectLst/>
        </p:spPr>
        <p:txBody>
          <a:bodyPr>
            <a:spAutoFit/>
          </a:bodyPr>
          <a:lstStyle/>
          <a:p>
            <a:pPr>
              <a:spcBef>
                <a:spcPct val="50000"/>
              </a:spcBef>
            </a:pPr>
            <a:r>
              <a:rPr lang="ru-RU"/>
              <a:t>В 1920 году Есенин познакомился и подружился с поэтессой и переводчицей </a:t>
            </a:r>
            <a:r>
              <a:rPr lang="ru-RU">
                <a:hlinkClick r:id="rId2"/>
              </a:rPr>
              <a:t>Надеждой Давыдовной Вольпин</a:t>
            </a:r>
            <a:r>
              <a:rPr lang="ru-RU"/>
              <a:t>. Надежда с юности писала стихи, принимала участие в работе поэтической студии "Зеленая мастерская" под руководством Андрея Белого. Осенью 1920 года примкнула к имажинистам. Тогда началась дружба с Сергеем Есениным. Публиковала в сборниках свои стихи, читала их с эстрады в "Кафе Поэтов" и "Стойле Пегаса" - так называется "кофейный" период поэзии. 12 мая 1924 года, после разрыва с Есениным, в Ленинграде родился внебрачный сын Сергея Есенина и Надежды Давыдовны Вольпин - крупный ученый-математик, известный правозащитник, периодически он публикует стихи (только под фамилией Вольпин). А.Есенин-Вольпин - один из создателей (вместе с Сахаровым) Комитета прав человека. Ныне живет в США. </a:t>
            </a:r>
          </a:p>
        </p:txBody>
      </p:sp>
    </p:spTree>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61" name="Picture 5"/>
          <p:cNvPicPr>
            <a:picLocks noChangeAspect="1" noChangeArrowheads="1"/>
          </p:cNvPicPr>
          <p:nvPr/>
        </p:nvPicPr>
        <p:blipFill>
          <a:blip r:embed="rId2">
            <a:lum contrast="18000"/>
          </a:blip>
          <a:srcRect/>
          <a:stretch>
            <a:fillRect/>
          </a:stretch>
        </p:blipFill>
        <p:spPr bwMode="auto">
          <a:xfrm>
            <a:off x="6804025" y="1700213"/>
            <a:ext cx="2017713" cy="4033837"/>
          </a:xfrm>
          <a:prstGeom prst="rect">
            <a:avLst/>
          </a:prstGeom>
          <a:noFill/>
          <a:ln w="9525">
            <a:noFill/>
            <a:miter lim="800000"/>
            <a:headEnd/>
            <a:tailEnd/>
          </a:ln>
        </p:spPr>
      </p:pic>
      <p:sp>
        <p:nvSpPr>
          <p:cNvPr id="70662" name="Text Box 6"/>
          <p:cNvSpPr txBox="1">
            <a:spLocks noChangeArrowheads="1"/>
          </p:cNvSpPr>
          <p:nvPr/>
        </p:nvSpPr>
        <p:spPr bwMode="auto">
          <a:xfrm>
            <a:off x="323850" y="2133600"/>
            <a:ext cx="6264275" cy="3902075"/>
          </a:xfrm>
          <a:prstGeom prst="rect">
            <a:avLst/>
          </a:prstGeom>
          <a:noFill/>
          <a:ln w="9525">
            <a:noFill/>
            <a:miter lim="800000"/>
            <a:headEnd/>
            <a:tailEnd/>
          </a:ln>
          <a:effectLst/>
        </p:spPr>
        <p:txBody>
          <a:bodyPr>
            <a:spAutoFit/>
          </a:bodyPr>
          <a:lstStyle/>
          <a:p>
            <a:r>
              <a:rPr lang="ru-RU"/>
              <a:t>4 ноября 1920 года на литературном вечере "Суд над имажинистами" Есенин познакомился с </a:t>
            </a:r>
            <a:r>
              <a:rPr lang="ru-RU">
                <a:hlinkClick r:id="rId3"/>
              </a:rPr>
              <a:t>Галиной Артуровной Бениславской</a:t>
            </a:r>
            <a:r>
              <a:rPr lang="ru-RU"/>
              <a:t> (1897-1926). </a:t>
            </a:r>
          </a:p>
          <a:p>
            <a:r>
              <a:rPr lang="ru-RU"/>
              <a:t>Галина была дочерью французского студента Артура Карьера и грузинки. Родители вскоре после рождения девочки расстались, мать заболела психически, и девочку удочерили родственники, семья врачей Бениславских, живших в латвийском городе Резекне. Галина Бениславская училась в женской Преображенской гимназии в Петербурге и окончила ее с золотой медалью в 1917 году. </a:t>
            </a:r>
          </a:p>
          <a:p>
            <a:pPr>
              <a:spcBef>
                <a:spcPct val="50000"/>
              </a:spcBef>
            </a:pPr>
            <a:endParaRPr lang="ru-RU"/>
          </a:p>
        </p:txBody>
      </p:sp>
    </p:spTree>
  </p:cSld>
  <p:clrMapOvr>
    <a:masterClrMapping/>
  </p:clrMapOvr>
  <p:transition spd="med">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4" name="Text Box 4"/>
          <p:cNvSpPr txBox="1">
            <a:spLocks noChangeArrowheads="1"/>
          </p:cNvSpPr>
          <p:nvPr/>
        </p:nvSpPr>
        <p:spPr bwMode="auto">
          <a:xfrm>
            <a:off x="323850" y="1844675"/>
            <a:ext cx="8820150" cy="3749675"/>
          </a:xfrm>
          <a:prstGeom prst="rect">
            <a:avLst/>
          </a:prstGeom>
          <a:noFill/>
          <a:ln w="9525">
            <a:noFill/>
            <a:miter lim="800000"/>
            <a:headEnd/>
            <a:tailEnd/>
          </a:ln>
          <a:effectLst/>
        </p:spPr>
        <p:txBody>
          <a:bodyPr>
            <a:spAutoFit/>
          </a:bodyPr>
          <a:lstStyle/>
          <a:p>
            <a:r>
              <a:rPr lang="ru-RU"/>
              <a:t>Их отношения с переменным успехом продлились до весны 1925 года. Вернувшись из Константинова, Есенин окончательно порвал с ней. Это было для нее трагедией. Оскорбленная и униженная Галина в своих воспоминаниях писала: "Из-за нескладности и изломанности моих отношений с Сергеем я не раз хотела уйти от него как женщина, хотела быть только другом. Но поняла, что от Сергеем мне не уйти, эту нить не порвать...". Галина Бениславская застрелилась на могиле Есенина. На его могиле она оставила две записки. Одна - простая открытка: "3 декабря 1926 года. Самоубилась здесь, хотя и знаю, после этого еще больше собак будут вешать на Есенина... Но и ему, и мне это все равно. В этой могиле для меня все самое дорогое..." Она похоронена на Ваганьковском кладбище рядом с могилой поэта. </a:t>
            </a:r>
          </a:p>
        </p:txBody>
      </p:sp>
    </p:spTree>
  </p:cSld>
  <p:clrMapOvr>
    <a:masterClrMapping/>
  </p:clrMapOvr>
  <p:transition spd="med">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6" name="Picture 4" descr="Айседора Дункан">
            <a:hlinkClick r:id="rId2"/>
          </p:cNvPr>
          <p:cNvPicPr>
            <a:picLocks noChangeAspect="1" noChangeArrowheads="1"/>
          </p:cNvPicPr>
          <p:nvPr/>
        </p:nvPicPr>
        <p:blipFill>
          <a:blip r:embed="rId3"/>
          <a:srcRect/>
          <a:stretch>
            <a:fillRect/>
          </a:stretch>
        </p:blipFill>
        <p:spPr bwMode="auto">
          <a:xfrm>
            <a:off x="7208838" y="2205038"/>
            <a:ext cx="1935162" cy="3024187"/>
          </a:xfrm>
          <a:prstGeom prst="rect">
            <a:avLst/>
          </a:prstGeom>
          <a:noFill/>
          <a:ln w="9525">
            <a:noFill/>
            <a:miter lim="800000"/>
            <a:headEnd/>
            <a:tailEnd/>
          </a:ln>
        </p:spPr>
      </p:pic>
      <p:pic>
        <p:nvPicPr>
          <p:cNvPr id="79877" name="Picture 5" descr="491550968_tonnel"/>
          <p:cNvPicPr>
            <a:picLocks noChangeAspect="1" noChangeArrowheads="1"/>
          </p:cNvPicPr>
          <p:nvPr/>
        </p:nvPicPr>
        <p:blipFill>
          <a:blip r:embed="rId4"/>
          <a:srcRect/>
          <a:stretch>
            <a:fillRect/>
          </a:stretch>
        </p:blipFill>
        <p:spPr bwMode="auto">
          <a:xfrm>
            <a:off x="0" y="0"/>
            <a:ext cx="3779838" cy="3702050"/>
          </a:xfrm>
          <a:prstGeom prst="rect">
            <a:avLst/>
          </a:prstGeom>
          <a:noFill/>
          <a:ln w="9525">
            <a:noFill/>
            <a:miter lim="800000"/>
            <a:headEnd/>
            <a:tailEnd/>
          </a:ln>
        </p:spPr>
      </p:pic>
      <p:pic>
        <p:nvPicPr>
          <p:cNvPr id="79878" name="Picture 6" descr="dunkan"/>
          <p:cNvPicPr>
            <a:picLocks noChangeAspect="1" noChangeArrowheads="1"/>
          </p:cNvPicPr>
          <p:nvPr/>
        </p:nvPicPr>
        <p:blipFill>
          <a:blip r:embed="rId5"/>
          <a:srcRect/>
          <a:stretch>
            <a:fillRect/>
          </a:stretch>
        </p:blipFill>
        <p:spPr bwMode="auto">
          <a:xfrm>
            <a:off x="0" y="3956050"/>
            <a:ext cx="2011363" cy="2901950"/>
          </a:xfrm>
          <a:prstGeom prst="rect">
            <a:avLst/>
          </a:prstGeom>
          <a:noFill/>
          <a:ln w="9525">
            <a:noFill/>
            <a:miter lim="800000"/>
            <a:headEnd/>
            <a:tailEnd/>
          </a:ln>
        </p:spPr>
      </p:pic>
      <p:pic>
        <p:nvPicPr>
          <p:cNvPr id="79879" name="Picture 7" descr="m_31028"/>
          <p:cNvPicPr>
            <a:picLocks noChangeAspect="1" noChangeArrowheads="1"/>
          </p:cNvPicPr>
          <p:nvPr/>
        </p:nvPicPr>
        <p:blipFill>
          <a:blip r:embed="rId6"/>
          <a:srcRect/>
          <a:stretch>
            <a:fillRect/>
          </a:stretch>
        </p:blipFill>
        <p:spPr bwMode="auto">
          <a:xfrm>
            <a:off x="3059113" y="2420938"/>
            <a:ext cx="3600450" cy="2716212"/>
          </a:xfrm>
          <a:prstGeom prst="rect">
            <a:avLst/>
          </a:prstGeom>
          <a:noFill/>
          <a:ln w="9525">
            <a:noFill/>
            <a:miter lim="800000"/>
            <a:headEnd/>
            <a:tailEnd/>
          </a:ln>
        </p:spPr>
      </p:pic>
      <p:sp>
        <p:nvSpPr>
          <p:cNvPr id="79881" name="WordArt 9"/>
          <p:cNvSpPr>
            <a:spLocks noChangeArrowheads="1" noChangeShapeType="1" noTextEdit="1"/>
          </p:cNvSpPr>
          <p:nvPr/>
        </p:nvSpPr>
        <p:spPr bwMode="auto">
          <a:xfrm>
            <a:off x="5076825" y="620713"/>
            <a:ext cx="3279775" cy="1439862"/>
          </a:xfrm>
          <a:prstGeom prst="rect">
            <a:avLst/>
          </a:prstGeom>
        </p:spPr>
        <p:txBody>
          <a:bodyPr wrap="none" fromWordArt="1">
            <a:prstTxWarp prst="textPlain">
              <a:avLst>
                <a:gd name="adj" fmla="val 50000"/>
              </a:avLst>
            </a:prstTxWarp>
          </a:bodyPr>
          <a:lstStyle/>
          <a:p>
            <a:pPr algn="ctr"/>
            <a:r>
              <a:rPr lang="ru-RU" sz="3600" i="1" kern="10">
                <a:ln w="9525">
                  <a:solidFill>
                    <a:schemeClr val="bg2"/>
                  </a:solidFill>
                  <a:round/>
                  <a:headEnd/>
                  <a:tailEnd/>
                </a:ln>
                <a:solidFill>
                  <a:schemeClr val="bg1"/>
                </a:solidFill>
                <a:effectLst>
                  <a:outerShdw dist="35921" dir="2700000" algn="ctr" rotWithShape="0">
                    <a:srgbClr val="808080">
                      <a:alpha val="80000"/>
                    </a:srgbClr>
                  </a:outerShdw>
                </a:effectLst>
                <a:latin typeface="Arial"/>
                <a:cs typeface="Arial"/>
              </a:rPr>
              <a:t>Айседора </a:t>
            </a:r>
          </a:p>
          <a:p>
            <a:pPr algn="ctr"/>
            <a:r>
              <a:rPr lang="ru-RU" sz="3600" i="1" kern="10">
                <a:ln w="9525">
                  <a:solidFill>
                    <a:schemeClr val="bg2"/>
                  </a:solidFill>
                  <a:round/>
                  <a:headEnd/>
                  <a:tailEnd/>
                </a:ln>
                <a:solidFill>
                  <a:schemeClr val="bg1"/>
                </a:solidFill>
                <a:effectLst>
                  <a:outerShdw dist="35921" dir="2700000" algn="ctr" rotWithShape="0">
                    <a:srgbClr val="808080">
                      <a:alpha val="80000"/>
                    </a:srgbClr>
                  </a:outerShdw>
                </a:effectLst>
                <a:latin typeface="Arial"/>
                <a:cs typeface="Arial"/>
              </a:rPr>
              <a:t>Дункан.</a:t>
            </a:r>
          </a:p>
        </p:txBody>
      </p:sp>
      <p:sp>
        <p:nvSpPr>
          <p:cNvPr id="79882" name="Text Box 10"/>
          <p:cNvSpPr txBox="1">
            <a:spLocks noChangeArrowheads="1"/>
          </p:cNvSpPr>
          <p:nvPr/>
        </p:nvSpPr>
        <p:spPr bwMode="auto">
          <a:xfrm>
            <a:off x="2124075" y="5734050"/>
            <a:ext cx="6264275" cy="457200"/>
          </a:xfrm>
          <a:prstGeom prst="rect">
            <a:avLst/>
          </a:prstGeom>
          <a:noFill/>
          <a:ln w="9525">
            <a:noFill/>
            <a:miter lim="800000"/>
            <a:headEnd/>
            <a:tailEnd/>
          </a:ln>
          <a:effectLst/>
        </p:spPr>
        <p:txBody>
          <a:bodyPr>
            <a:spAutoFit/>
          </a:bodyPr>
          <a:lstStyle/>
          <a:p>
            <a:pPr>
              <a:spcBef>
                <a:spcPct val="50000"/>
              </a:spcBef>
            </a:pPr>
            <a:r>
              <a:rPr lang="ru-RU" sz="2400"/>
              <a:t>Память о ней - в поэме "Черный человек". </a:t>
            </a:r>
          </a:p>
        </p:txBody>
      </p:sp>
    </p:spTree>
  </p:cSld>
  <p:clrMapOvr>
    <a:masterClrMapping/>
  </p:clrMapOvr>
  <p:transition spd="med">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ижний колонтитул 2"/>
          <p:cNvSpPr>
            <a:spLocks noGrp="1"/>
          </p:cNvSpPr>
          <p:nvPr>
            <p:ph type="ftr" sz="quarter" idx="11"/>
          </p:nvPr>
        </p:nvSpPr>
        <p:spPr/>
        <p:txBody>
          <a:bodyPr/>
          <a:lstStyle/>
          <a:p>
            <a:r>
              <a:rPr lang="ru-RU"/>
              <a:t>Конахина О. А.</a:t>
            </a:r>
          </a:p>
        </p:txBody>
      </p:sp>
      <p:sp>
        <p:nvSpPr>
          <p:cNvPr id="80900" name="Text Box 4"/>
          <p:cNvSpPr txBox="1">
            <a:spLocks noChangeArrowheads="1"/>
          </p:cNvSpPr>
          <p:nvPr/>
        </p:nvSpPr>
        <p:spPr bwMode="auto">
          <a:xfrm>
            <a:off x="0" y="1628775"/>
            <a:ext cx="9144000" cy="5273675"/>
          </a:xfrm>
          <a:prstGeom prst="rect">
            <a:avLst/>
          </a:prstGeom>
          <a:noFill/>
          <a:ln w="9525">
            <a:noFill/>
            <a:miter lim="800000"/>
            <a:headEnd/>
            <a:tailEnd/>
          </a:ln>
          <a:effectLst/>
        </p:spPr>
        <p:txBody>
          <a:bodyPr>
            <a:spAutoFit/>
          </a:bodyPr>
          <a:lstStyle/>
          <a:p>
            <a:pPr>
              <a:spcBef>
                <a:spcPct val="50000"/>
              </a:spcBef>
            </a:pPr>
            <a:r>
              <a:rPr lang="ru-RU"/>
              <a:t>Осенью 1921 года произошло знакомство Есенина с "босоножкой" </a:t>
            </a:r>
            <a:r>
              <a:rPr lang="ru-RU">
                <a:hlinkClick r:id="rId2"/>
              </a:rPr>
              <a:t>Айседорой Дункан</a:t>
            </a:r>
            <a:r>
              <a:rPr lang="ru-RU"/>
              <a:t> (1877-1927). По воспоминаниям современников, Айседора влюбилась в Есенина с первого взгляда, да и Есенин сразу увлекся ею. 2 мая 1922 года Сергей Есенин и Айседора Дункан решили закрепить свой брак по советским законам, так как им предстояла поездка в Америку. Они расписались в загсе Хамовнического Совета. Когда их спросили, какую фамилию выбирают, оба пожелали носить двойную фамилию - "Дункан-Есенин". Так и записали в брачном свидетельстве и в их паспортах. </a:t>
            </a:r>
          </a:p>
          <a:p>
            <a:r>
              <a:rPr lang="ru-RU"/>
              <a:t>Мне бы только смотреть на тебя, </a:t>
            </a:r>
          </a:p>
          <a:p>
            <a:r>
              <a:rPr lang="ru-RU"/>
              <a:t>Видеть глаз злато-карий омут.</a:t>
            </a:r>
          </a:p>
          <a:p>
            <a:r>
              <a:rPr lang="ru-RU"/>
              <a:t>И чтоб, прошлое не любя,</a:t>
            </a:r>
          </a:p>
          <a:p>
            <a:r>
              <a:rPr lang="ru-RU"/>
              <a:t>Ты уйти не смогла к другому. </a:t>
            </a:r>
          </a:p>
          <a:p>
            <a:r>
              <a:rPr lang="ru-RU"/>
              <a:t>Эта страница жизни Сергея Есенина - самая сумбурная, с бесконечными ссорами и скандалами. Они много раз расходились и сходились вновь. О романе Есенина с Дункан написаны сотни томов. Делались многочисленные попытки разгадать тайну отношений этих двух таких не похожих друг на друга людей. </a:t>
            </a:r>
          </a:p>
        </p:txBody>
      </p:sp>
    </p:spTree>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4" name="Picture 4" descr="Августа Миклашевская"/>
          <p:cNvPicPr>
            <a:picLocks noChangeAspect="1" noChangeArrowheads="1"/>
          </p:cNvPicPr>
          <p:nvPr/>
        </p:nvPicPr>
        <p:blipFill>
          <a:blip r:embed="rId2"/>
          <a:srcRect/>
          <a:stretch>
            <a:fillRect/>
          </a:stretch>
        </p:blipFill>
        <p:spPr bwMode="auto">
          <a:xfrm>
            <a:off x="539750" y="1700213"/>
            <a:ext cx="2924175" cy="4608512"/>
          </a:xfrm>
          <a:prstGeom prst="rect">
            <a:avLst/>
          </a:prstGeom>
          <a:noFill/>
          <a:ln w="9525">
            <a:noFill/>
            <a:miter lim="800000"/>
            <a:headEnd/>
            <a:tailEnd/>
          </a:ln>
        </p:spPr>
      </p:pic>
      <p:sp>
        <p:nvSpPr>
          <p:cNvPr id="81926" name="WordArt 6"/>
          <p:cNvSpPr>
            <a:spLocks noChangeArrowheads="1" noChangeShapeType="1" noTextEdit="1"/>
          </p:cNvSpPr>
          <p:nvPr/>
        </p:nvSpPr>
        <p:spPr bwMode="auto">
          <a:xfrm>
            <a:off x="5219700" y="1412875"/>
            <a:ext cx="3314700" cy="3816350"/>
          </a:xfrm>
          <a:prstGeom prst="rect">
            <a:avLst/>
          </a:prstGeom>
        </p:spPr>
        <p:txBody>
          <a:bodyPr wrap="none" fromWordArt="1">
            <a:prstTxWarp prst="textFadeLeft">
              <a:avLst>
                <a:gd name="adj" fmla="val 33333"/>
              </a:avLst>
            </a:prstTxWarp>
          </a:bodyPr>
          <a:lstStyle/>
          <a:p>
            <a:pPr algn="ctr"/>
            <a:r>
              <a:rPr lang="ru-RU" sz="3600" i="1" kern="10">
                <a:ln w="9525">
                  <a:solidFill>
                    <a:schemeClr val="bg2"/>
                  </a:solidFill>
                  <a:round/>
                  <a:headEnd/>
                  <a:tailEnd/>
                </a:ln>
                <a:solidFill>
                  <a:schemeClr val="bg1"/>
                </a:solidFill>
                <a:effectLst>
                  <a:outerShdw dist="35921" dir="2700000" algn="ctr" rotWithShape="0">
                    <a:srgbClr val="808080">
                      <a:alpha val="80000"/>
                    </a:srgbClr>
                  </a:outerShdw>
                </a:effectLst>
                <a:latin typeface="Arial"/>
                <a:cs typeface="Arial"/>
              </a:rPr>
              <a:t>Августа</a:t>
            </a:r>
          </a:p>
          <a:p>
            <a:pPr algn="ctr"/>
            <a:r>
              <a:rPr lang="ru-RU" sz="3600" i="1" kern="10">
                <a:ln w="9525">
                  <a:solidFill>
                    <a:schemeClr val="bg2"/>
                  </a:solidFill>
                  <a:round/>
                  <a:headEnd/>
                  <a:tailEnd/>
                </a:ln>
                <a:solidFill>
                  <a:schemeClr val="bg1"/>
                </a:solidFill>
                <a:effectLst>
                  <a:outerShdw dist="35921" dir="2700000" algn="ctr" rotWithShape="0">
                    <a:srgbClr val="808080">
                      <a:alpha val="80000"/>
                    </a:srgbClr>
                  </a:outerShdw>
                </a:effectLst>
                <a:latin typeface="Arial"/>
                <a:cs typeface="Arial"/>
              </a:rPr>
              <a:t>Леонидовна</a:t>
            </a:r>
          </a:p>
          <a:p>
            <a:pPr algn="ctr"/>
            <a:r>
              <a:rPr lang="ru-RU" sz="3600" i="1" kern="10">
                <a:ln w="9525">
                  <a:solidFill>
                    <a:schemeClr val="bg2"/>
                  </a:solidFill>
                  <a:round/>
                  <a:headEnd/>
                  <a:tailEnd/>
                </a:ln>
                <a:solidFill>
                  <a:schemeClr val="bg1"/>
                </a:solidFill>
                <a:effectLst>
                  <a:outerShdw dist="35921" dir="2700000" algn="ctr" rotWithShape="0">
                    <a:srgbClr val="808080">
                      <a:alpha val="80000"/>
                    </a:srgbClr>
                  </a:outerShdw>
                </a:effectLst>
                <a:latin typeface="Arial"/>
                <a:cs typeface="Arial"/>
              </a:rPr>
              <a:t>Миклашевская.</a:t>
            </a:r>
          </a:p>
        </p:txBody>
      </p:sp>
      <p:sp>
        <p:nvSpPr>
          <p:cNvPr id="81927" name="Text Box 7"/>
          <p:cNvSpPr txBox="1">
            <a:spLocks noChangeArrowheads="1"/>
          </p:cNvSpPr>
          <p:nvPr/>
        </p:nvSpPr>
        <p:spPr bwMode="auto">
          <a:xfrm>
            <a:off x="3428992" y="4929198"/>
            <a:ext cx="4608513" cy="1569660"/>
          </a:xfrm>
          <a:prstGeom prst="rect">
            <a:avLst/>
          </a:prstGeom>
          <a:noFill/>
          <a:ln w="9525">
            <a:noFill/>
            <a:miter lim="800000"/>
            <a:headEnd/>
            <a:tailEnd/>
          </a:ln>
          <a:effectLst/>
        </p:spPr>
        <p:txBody>
          <a:bodyPr>
            <a:spAutoFit/>
          </a:bodyPr>
          <a:lstStyle/>
          <a:p>
            <a:pPr>
              <a:spcBef>
                <a:spcPct val="50000"/>
              </a:spcBef>
            </a:pPr>
            <a:r>
              <a:rPr lang="ru-RU" sz="2400" dirty="0"/>
              <a:t>Ей посвящено 7 стихотворений из цикла "Любовь хулигана". </a:t>
            </a:r>
            <a:r>
              <a:rPr lang="ru-RU" sz="2400" dirty="0" smtClean="0"/>
              <a:t>Среди </a:t>
            </a:r>
            <a:r>
              <a:rPr lang="ru-RU" sz="2400" dirty="0" smtClean="0"/>
              <a:t>них и "Заметался пожар </a:t>
            </a:r>
            <a:r>
              <a:rPr lang="ru-RU" sz="2400" dirty="0" err="1" smtClean="0"/>
              <a:t>голубой</a:t>
            </a:r>
            <a:r>
              <a:rPr lang="ru-RU" sz="2400" dirty="0" smtClean="0"/>
              <a:t>"</a:t>
            </a:r>
            <a:endParaRPr lang="ru-RU" sz="2400" dirty="0"/>
          </a:p>
        </p:txBody>
      </p:sp>
    </p:spTree>
  </p:cSld>
  <p:clrMapOvr>
    <a:masterClrMapping/>
  </p:clrMapOvr>
  <p:transition spd="med">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8" name="Text Box 4"/>
          <p:cNvSpPr txBox="1">
            <a:spLocks noChangeArrowheads="1"/>
          </p:cNvSpPr>
          <p:nvPr/>
        </p:nvSpPr>
        <p:spPr bwMode="auto">
          <a:xfrm>
            <a:off x="2124075" y="2276475"/>
            <a:ext cx="3384550" cy="396875"/>
          </a:xfrm>
          <a:prstGeom prst="rect">
            <a:avLst/>
          </a:prstGeom>
          <a:noFill/>
          <a:ln w="9525">
            <a:noFill/>
            <a:miter lim="800000"/>
            <a:headEnd/>
            <a:tailEnd/>
          </a:ln>
          <a:effectLst/>
        </p:spPr>
        <p:txBody>
          <a:bodyPr>
            <a:spAutoFit/>
          </a:bodyPr>
          <a:lstStyle/>
          <a:p>
            <a:pPr>
              <a:spcBef>
                <a:spcPct val="50000"/>
              </a:spcBef>
            </a:pPr>
            <a:endParaRPr lang="ru-RU"/>
          </a:p>
        </p:txBody>
      </p:sp>
      <p:sp>
        <p:nvSpPr>
          <p:cNvPr id="82949" name="Text Box 5"/>
          <p:cNvSpPr txBox="1">
            <a:spLocks noChangeArrowheads="1"/>
          </p:cNvSpPr>
          <p:nvPr/>
        </p:nvSpPr>
        <p:spPr bwMode="auto">
          <a:xfrm>
            <a:off x="395288" y="1773238"/>
            <a:ext cx="8424862" cy="4473575"/>
          </a:xfrm>
          <a:prstGeom prst="rect">
            <a:avLst/>
          </a:prstGeom>
          <a:noFill/>
          <a:ln w="9525">
            <a:noFill/>
            <a:miter lim="800000"/>
            <a:headEnd/>
            <a:tailEnd/>
          </a:ln>
          <a:effectLst/>
        </p:spPr>
        <p:txBody>
          <a:bodyPr>
            <a:spAutoFit/>
          </a:bodyPr>
          <a:lstStyle/>
          <a:p>
            <a:r>
              <a:rPr lang="ru-RU" sz="2400"/>
              <a:t>В августе 1923 года произошла встреча Есенина с актрисой Московского Камерного театра </a:t>
            </a:r>
            <a:r>
              <a:rPr lang="ru-RU" sz="2400">
                <a:hlinkClick r:id="rId2"/>
              </a:rPr>
              <a:t>Августой Леонидовной Миклашевской</a:t>
            </a:r>
            <a:r>
              <a:rPr lang="ru-RU" sz="2400"/>
              <a:t>. Вскоре Августа стала счастливой соперницей Дункан. Но несмотря на страстную увлечённость молодым поэтом, она смогла подчинить сердце разуму. Именно Августе Миклашевской Есенин посвятил 7 стихотворений из знаменитого цикла "Любовь хулигана". </a:t>
            </a:r>
          </a:p>
          <a:p>
            <a:r>
              <a:rPr lang="ru-RU" sz="2400"/>
              <a:t>... Я б навеки пошёл за тобой 	</a:t>
            </a:r>
          </a:p>
          <a:p>
            <a:r>
              <a:rPr lang="ru-RU" sz="2400"/>
              <a:t>Хоть в свои, хоть в чужие дали... 	</a:t>
            </a:r>
          </a:p>
          <a:p>
            <a:r>
              <a:rPr lang="ru-RU" sz="2400"/>
              <a:t>В первый раз я запел про любовь, 	</a:t>
            </a:r>
          </a:p>
          <a:p>
            <a:r>
              <a:rPr lang="ru-RU" sz="2400"/>
              <a:t>В первый раз отрекаюсь скандалить.</a:t>
            </a:r>
          </a:p>
        </p:txBody>
      </p:sp>
    </p:spTree>
  </p:cSld>
  <p:clrMapOvr>
    <a:masterClrMapping/>
  </p:clrMapOvr>
  <p:transition spd="med">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4" name="WordArt 6"/>
          <p:cNvSpPr>
            <a:spLocks noChangeArrowheads="1" noChangeShapeType="1" noTextEdit="1"/>
          </p:cNvSpPr>
          <p:nvPr/>
        </p:nvSpPr>
        <p:spPr bwMode="auto">
          <a:xfrm>
            <a:off x="4140200" y="1844675"/>
            <a:ext cx="4346575" cy="3168650"/>
          </a:xfrm>
          <a:prstGeom prst="rect">
            <a:avLst/>
          </a:prstGeom>
        </p:spPr>
        <p:txBody>
          <a:bodyPr wrap="none" fromWordArt="1">
            <a:prstTxWarp prst="textPlain">
              <a:avLst>
                <a:gd name="adj" fmla="val 50000"/>
              </a:avLst>
            </a:prstTxWarp>
          </a:bodyPr>
          <a:lstStyle/>
          <a:p>
            <a:pPr algn="ctr"/>
            <a:r>
              <a:rPr lang="ru-RU" sz="3600" i="1" kern="10">
                <a:ln w="9525">
                  <a:solidFill>
                    <a:schemeClr val="bg2"/>
                  </a:solidFill>
                  <a:round/>
                  <a:headEnd/>
                  <a:tailEnd/>
                </a:ln>
                <a:solidFill>
                  <a:schemeClr val="bg1"/>
                </a:solidFill>
                <a:effectLst>
                  <a:outerShdw dist="35921" dir="2700000" algn="ctr" rotWithShape="0">
                    <a:srgbClr val="808080">
                      <a:alpha val="80000"/>
                    </a:srgbClr>
                  </a:outerShdw>
                </a:effectLst>
                <a:latin typeface="Arial"/>
                <a:cs typeface="Arial"/>
              </a:rPr>
              <a:t>Шаганэ</a:t>
            </a:r>
          </a:p>
          <a:p>
            <a:pPr algn="ctr"/>
            <a:r>
              <a:rPr lang="ru-RU" sz="3600" i="1" kern="10">
                <a:ln w="9525">
                  <a:solidFill>
                    <a:schemeClr val="bg2"/>
                  </a:solidFill>
                  <a:round/>
                  <a:headEnd/>
                  <a:tailEnd/>
                </a:ln>
                <a:solidFill>
                  <a:schemeClr val="bg1"/>
                </a:solidFill>
                <a:effectLst>
                  <a:outerShdw dist="35921" dir="2700000" algn="ctr" rotWithShape="0">
                    <a:srgbClr val="808080">
                      <a:alpha val="80000"/>
                    </a:srgbClr>
                  </a:outerShdw>
                </a:effectLst>
                <a:latin typeface="Arial"/>
                <a:cs typeface="Arial"/>
              </a:rPr>
              <a:t> (Шагандухт)</a:t>
            </a:r>
          </a:p>
          <a:p>
            <a:pPr algn="ctr"/>
            <a:r>
              <a:rPr lang="ru-RU" sz="3600" i="1" kern="10">
                <a:ln w="9525">
                  <a:solidFill>
                    <a:schemeClr val="bg2"/>
                  </a:solidFill>
                  <a:round/>
                  <a:headEnd/>
                  <a:tailEnd/>
                </a:ln>
                <a:solidFill>
                  <a:schemeClr val="bg1"/>
                </a:solidFill>
                <a:effectLst>
                  <a:outerShdw dist="35921" dir="2700000" algn="ctr" rotWithShape="0">
                    <a:srgbClr val="808080">
                      <a:alpha val="80000"/>
                    </a:srgbClr>
                  </a:outerShdw>
                </a:effectLst>
                <a:latin typeface="Arial"/>
                <a:cs typeface="Arial"/>
              </a:rPr>
              <a:t> Нерсесовной</a:t>
            </a:r>
          </a:p>
          <a:p>
            <a:pPr algn="ctr"/>
            <a:r>
              <a:rPr lang="ru-RU" sz="3600" i="1" kern="10">
                <a:ln w="9525">
                  <a:solidFill>
                    <a:schemeClr val="bg2"/>
                  </a:solidFill>
                  <a:round/>
                  <a:headEnd/>
                  <a:tailEnd/>
                </a:ln>
                <a:solidFill>
                  <a:schemeClr val="bg1"/>
                </a:solidFill>
                <a:effectLst>
                  <a:outerShdw dist="35921" dir="2700000" algn="ctr" rotWithShape="0">
                    <a:srgbClr val="808080">
                      <a:alpha val="80000"/>
                    </a:srgbClr>
                  </a:outerShdw>
                </a:effectLst>
                <a:latin typeface="Arial"/>
                <a:cs typeface="Arial"/>
              </a:rPr>
              <a:t> Тальян.</a:t>
            </a:r>
          </a:p>
        </p:txBody>
      </p:sp>
      <p:pic>
        <p:nvPicPr>
          <p:cNvPr id="83976" name="Picture 8" descr=" "/>
          <p:cNvPicPr>
            <a:picLocks noChangeAspect="1" noChangeArrowheads="1"/>
          </p:cNvPicPr>
          <p:nvPr/>
        </p:nvPicPr>
        <p:blipFill>
          <a:blip r:embed="rId2"/>
          <a:srcRect/>
          <a:stretch>
            <a:fillRect/>
          </a:stretch>
        </p:blipFill>
        <p:spPr bwMode="auto">
          <a:xfrm>
            <a:off x="468313" y="1989138"/>
            <a:ext cx="3273425" cy="4868862"/>
          </a:xfrm>
          <a:prstGeom prst="rect">
            <a:avLst/>
          </a:prstGeom>
          <a:noFill/>
          <a:ln w="9525">
            <a:noFill/>
            <a:miter lim="800000"/>
            <a:headEnd/>
            <a:tailEnd/>
          </a:ln>
        </p:spPr>
      </p:pic>
      <p:sp>
        <p:nvSpPr>
          <p:cNvPr id="83977" name="Text Box 9"/>
          <p:cNvSpPr txBox="1">
            <a:spLocks noChangeArrowheads="1"/>
          </p:cNvSpPr>
          <p:nvPr/>
        </p:nvSpPr>
        <p:spPr bwMode="auto">
          <a:xfrm>
            <a:off x="3851275" y="4929198"/>
            <a:ext cx="5292725" cy="1187450"/>
          </a:xfrm>
          <a:prstGeom prst="rect">
            <a:avLst/>
          </a:prstGeom>
          <a:noFill/>
          <a:ln w="9525">
            <a:noFill/>
            <a:miter lim="800000"/>
            <a:headEnd/>
            <a:tailEnd/>
          </a:ln>
          <a:effectLst/>
        </p:spPr>
        <p:txBody>
          <a:bodyPr>
            <a:spAutoFit/>
          </a:bodyPr>
          <a:lstStyle/>
          <a:p>
            <a:pPr>
              <a:spcBef>
                <a:spcPct val="50000"/>
              </a:spcBef>
            </a:pPr>
            <a:r>
              <a:rPr lang="ru-RU" sz="2400" dirty="0"/>
              <a:t>Поэтический образ Шагане в цикле стихотворений "Персидские мотивы".</a:t>
            </a:r>
          </a:p>
        </p:txBody>
      </p:sp>
    </p:spTree>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8" name="Picture 4" descr="i?id=33764989-00">
            <a:hlinkClick r:id="rId2"/>
          </p:cNvPr>
          <p:cNvPicPr>
            <a:picLocks noChangeAspect="1" noChangeArrowheads="1"/>
          </p:cNvPicPr>
          <p:nvPr/>
        </p:nvPicPr>
        <p:blipFill>
          <a:blip r:embed="rId3"/>
          <a:srcRect/>
          <a:stretch>
            <a:fillRect/>
          </a:stretch>
        </p:blipFill>
        <p:spPr bwMode="auto">
          <a:xfrm>
            <a:off x="1331913" y="1412875"/>
            <a:ext cx="2943225" cy="4464050"/>
          </a:xfrm>
          <a:prstGeom prst="rect">
            <a:avLst/>
          </a:prstGeom>
          <a:noFill/>
          <a:ln w="9525">
            <a:noFill/>
            <a:miter lim="800000"/>
            <a:headEnd/>
            <a:tailEnd/>
          </a:ln>
        </p:spPr>
      </p:pic>
      <p:sp>
        <p:nvSpPr>
          <p:cNvPr id="72709" name="Rectangle 5"/>
          <p:cNvSpPr>
            <a:spLocks noChangeArrowheads="1"/>
          </p:cNvSpPr>
          <p:nvPr/>
        </p:nvSpPr>
        <p:spPr bwMode="auto">
          <a:xfrm>
            <a:off x="5148263" y="1916113"/>
            <a:ext cx="3529012" cy="1066800"/>
          </a:xfrm>
          <a:prstGeom prst="rect">
            <a:avLst/>
          </a:prstGeom>
          <a:noFill/>
          <a:ln w="9525">
            <a:noFill/>
            <a:miter lim="800000"/>
            <a:headEnd/>
            <a:tailEnd/>
          </a:ln>
          <a:effectLst/>
        </p:spPr>
        <p:txBody>
          <a:bodyPr>
            <a:spAutoFit/>
          </a:bodyPr>
          <a:lstStyle/>
          <a:p>
            <a:r>
              <a:rPr lang="ru-RU" sz="3200">
                <a:solidFill>
                  <a:schemeClr val="tx1"/>
                </a:solidFill>
              </a:rPr>
              <a:t>Сардановская </a:t>
            </a:r>
          </a:p>
          <a:p>
            <a:r>
              <a:rPr lang="ru-RU" sz="3200">
                <a:solidFill>
                  <a:schemeClr val="tx1"/>
                </a:solidFill>
              </a:rPr>
              <a:t>Анна Алексеевна.</a:t>
            </a:r>
          </a:p>
        </p:txBody>
      </p:sp>
      <p:sp>
        <p:nvSpPr>
          <p:cNvPr id="72710" name="Text Box 6"/>
          <p:cNvSpPr txBox="1">
            <a:spLocks noChangeArrowheads="1"/>
          </p:cNvSpPr>
          <p:nvPr/>
        </p:nvSpPr>
        <p:spPr bwMode="auto">
          <a:xfrm>
            <a:off x="4787900" y="3284538"/>
            <a:ext cx="3959225" cy="2282825"/>
          </a:xfrm>
          <a:prstGeom prst="rect">
            <a:avLst/>
          </a:prstGeom>
          <a:noFill/>
          <a:ln w="9525">
            <a:noFill/>
            <a:miter lim="800000"/>
            <a:headEnd/>
            <a:tailEnd/>
          </a:ln>
          <a:effectLst/>
        </p:spPr>
        <p:txBody>
          <a:bodyPr>
            <a:spAutoFit/>
          </a:bodyPr>
          <a:lstStyle/>
          <a:p>
            <a:pPr>
              <a:spcBef>
                <a:spcPct val="50000"/>
              </a:spcBef>
            </a:pPr>
            <a:r>
              <a:rPr lang="ru-RU" sz="2400"/>
              <a:t>Ей посвящены стихотворения "Зачем зовешь" (к сожалению, до сих пор не найдено) и "За горами, за желтыми долами".</a:t>
            </a:r>
          </a:p>
        </p:txBody>
      </p:sp>
    </p:spTree>
  </p:cSld>
  <p:clrMapOvr>
    <a:masterClrMapping/>
  </p:clrMapOvr>
  <p:transition spd="med">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ижний колонтитул 2"/>
          <p:cNvSpPr>
            <a:spLocks noGrp="1"/>
          </p:cNvSpPr>
          <p:nvPr>
            <p:ph type="ftr" sz="quarter" idx="11"/>
          </p:nvPr>
        </p:nvSpPr>
        <p:spPr/>
        <p:txBody>
          <a:bodyPr/>
          <a:lstStyle/>
          <a:p>
            <a:r>
              <a:rPr lang="ru-RU"/>
              <a:t>Конахина О. А.</a:t>
            </a:r>
          </a:p>
        </p:txBody>
      </p:sp>
      <p:sp>
        <p:nvSpPr>
          <p:cNvPr id="84996" name="Text Box 4"/>
          <p:cNvSpPr txBox="1">
            <a:spLocks noChangeArrowheads="1"/>
          </p:cNvSpPr>
          <p:nvPr/>
        </p:nvSpPr>
        <p:spPr bwMode="auto">
          <a:xfrm>
            <a:off x="0" y="1700213"/>
            <a:ext cx="9144000" cy="5203825"/>
          </a:xfrm>
          <a:prstGeom prst="rect">
            <a:avLst/>
          </a:prstGeom>
          <a:noFill/>
          <a:ln w="9525">
            <a:noFill/>
            <a:miter lim="800000"/>
            <a:headEnd/>
            <a:tailEnd/>
          </a:ln>
          <a:effectLst/>
        </p:spPr>
        <p:txBody>
          <a:bodyPr>
            <a:spAutoFit/>
          </a:bodyPr>
          <a:lstStyle/>
          <a:p>
            <a:r>
              <a:rPr lang="ru-RU" sz="2400"/>
              <a:t>В зимние месяцы 1924/25 гг., когда Есенин жил в Батуме, он познакомился там с молодой женщиной, тогда учительницей русского языка - Шаганэ (Шагандухт) Нерсесовной Тальян (в замужестве Тертерян) (1900-1976), они несколько раз встречались, Есенин подарил ей свой сборник с дарственной надписью. Но с его отъездом из Батума знакомство оборвалось, и в последующие месяцы он никаких усилий к его возобновлению не прилагал, хотя имя Шаганэ вновь возникло в стихах, написанных в марте, а потом в августе 1925 г. </a:t>
            </a:r>
          </a:p>
          <a:p>
            <a:r>
              <a:rPr lang="ru-RU" sz="2400"/>
              <a:t>Шаганэ ты моя, Шаганэ!	</a:t>
            </a:r>
          </a:p>
          <a:p>
            <a:r>
              <a:rPr lang="ru-RU" sz="2400"/>
              <a:t>Потому, что я с севера, что ли,	</a:t>
            </a:r>
          </a:p>
          <a:p>
            <a:r>
              <a:rPr lang="ru-RU" sz="2400"/>
              <a:t>Я готов рассказать тебе поле,	</a:t>
            </a:r>
          </a:p>
          <a:p>
            <a:r>
              <a:rPr lang="ru-RU" sz="2400"/>
              <a:t>Про волнистую рожь при луне.	</a:t>
            </a:r>
          </a:p>
          <a:p>
            <a:r>
              <a:rPr lang="ru-RU" sz="2400"/>
              <a:t>Шаганэ ты моя, Шаганэ.</a:t>
            </a:r>
          </a:p>
        </p:txBody>
      </p:sp>
    </p:spTree>
  </p:cSld>
  <p:clrMapOvr>
    <a:masterClrMapping/>
  </p:clrMapOvr>
  <p:transition spd="med">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20" name="Picture 4" descr="Софья Андреевна Толстая и Есенин"/>
          <p:cNvPicPr>
            <a:picLocks noChangeAspect="1" noChangeArrowheads="1"/>
          </p:cNvPicPr>
          <p:nvPr/>
        </p:nvPicPr>
        <p:blipFill>
          <a:blip r:embed="rId2"/>
          <a:srcRect/>
          <a:stretch>
            <a:fillRect/>
          </a:stretch>
        </p:blipFill>
        <p:spPr bwMode="auto">
          <a:xfrm>
            <a:off x="1187450" y="1484313"/>
            <a:ext cx="3449638" cy="4824412"/>
          </a:xfrm>
          <a:prstGeom prst="rect">
            <a:avLst/>
          </a:prstGeom>
          <a:noFill/>
          <a:ln w="9525">
            <a:noFill/>
            <a:miter lim="800000"/>
            <a:headEnd/>
            <a:tailEnd/>
          </a:ln>
        </p:spPr>
      </p:pic>
      <p:sp>
        <p:nvSpPr>
          <p:cNvPr id="86021" name="WordArt 5"/>
          <p:cNvSpPr>
            <a:spLocks noChangeArrowheads="1" noChangeShapeType="1" noTextEdit="1"/>
          </p:cNvSpPr>
          <p:nvPr/>
        </p:nvSpPr>
        <p:spPr bwMode="auto">
          <a:xfrm>
            <a:off x="5651500" y="2205038"/>
            <a:ext cx="2828925" cy="2160587"/>
          </a:xfrm>
          <a:prstGeom prst="rect">
            <a:avLst/>
          </a:prstGeom>
        </p:spPr>
        <p:txBody>
          <a:bodyPr wrap="none" fromWordArt="1">
            <a:prstTxWarp prst="textPlain">
              <a:avLst>
                <a:gd name="adj" fmla="val 50000"/>
              </a:avLst>
            </a:prstTxWarp>
          </a:bodyPr>
          <a:lstStyle/>
          <a:p>
            <a:pPr algn="ctr"/>
            <a:r>
              <a:rPr lang="ru-RU" sz="3600" i="1" kern="10">
                <a:ln w="9525">
                  <a:solidFill>
                    <a:schemeClr val="bg2"/>
                  </a:solidFill>
                  <a:round/>
                  <a:headEnd/>
                  <a:tailEnd/>
                </a:ln>
                <a:solidFill>
                  <a:schemeClr val="bg1"/>
                </a:solidFill>
                <a:effectLst>
                  <a:outerShdw dist="35921" dir="2700000" algn="ctr" rotWithShape="0">
                    <a:srgbClr val="808080">
                      <a:alpha val="80000"/>
                    </a:srgbClr>
                  </a:outerShdw>
                </a:effectLst>
                <a:latin typeface="Arial"/>
                <a:cs typeface="Arial"/>
              </a:rPr>
              <a:t>Софья</a:t>
            </a:r>
          </a:p>
          <a:p>
            <a:pPr algn="ctr"/>
            <a:r>
              <a:rPr lang="ru-RU" sz="3600" i="1" kern="10">
                <a:ln w="9525">
                  <a:solidFill>
                    <a:schemeClr val="bg2"/>
                  </a:solidFill>
                  <a:round/>
                  <a:headEnd/>
                  <a:tailEnd/>
                </a:ln>
                <a:solidFill>
                  <a:schemeClr val="bg1"/>
                </a:solidFill>
                <a:effectLst>
                  <a:outerShdw dist="35921" dir="2700000" algn="ctr" rotWithShape="0">
                    <a:srgbClr val="808080">
                      <a:alpha val="80000"/>
                    </a:srgbClr>
                  </a:outerShdw>
                </a:effectLst>
                <a:latin typeface="Arial"/>
                <a:cs typeface="Arial"/>
              </a:rPr>
              <a:t>Андреевна</a:t>
            </a:r>
          </a:p>
          <a:p>
            <a:pPr algn="ctr"/>
            <a:r>
              <a:rPr lang="ru-RU" sz="3600" i="1" kern="10">
                <a:ln w="9525">
                  <a:solidFill>
                    <a:schemeClr val="bg2"/>
                  </a:solidFill>
                  <a:round/>
                  <a:headEnd/>
                  <a:tailEnd/>
                </a:ln>
                <a:solidFill>
                  <a:schemeClr val="bg1"/>
                </a:solidFill>
                <a:effectLst>
                  <a:outerShdw dist="35921" dir="2700000" algn="ctr" rotWithShape="0">
                    <a:srgbClr val="808080">
                      <a:alpha val="80000"/>
                    </a:srgbClr>
                  </a:outerShdw>
                </a:effectLst>
                <a:latin typeface="Arial"/>
                <a:cs typeface="Arial"/>
              </a:rPr>
              <a:t>Толстая.</a:t>
            </a:r>
          </a:p>
        </p:txBody>
      </p:sp>
      <p:sp>
        <p:nvSpPr>
          <p:cNvPr id="86022" name="Text Box 6"/>
          <p:cNvSpPr txBox="1">
            <a:spLocks noChangeArrowheads="1"/>
          </p:cNvSpPr>
          <p:nvPr/>
        </p:nvSpPr>
        <p:spPr bwMode="auto">
          <a:xfrm>
            <a:off x="4857752" y="4572008"/>
            <a:ext cx="3455987" cy="1735138"/>
          </a:xfrm>
          <a:prstGeom prst="rect">
            <a:avLst/>
          </a:prstGeom>
          <a:noFill/>
          <a:ln w="9525">
            <a:noFill/>
            <a:miter lim="800000"/>
            <a:headEnd/>
            <a:tailEnd/>
          </a:ln>
          <a:effectLst/>
        </p:spPr>
        <p:txBody>
          <a:bodyPr>
            <a:spAutoFit/>
          </a:bodyPr>
          <a:lstStyle/>
          <a:p>
            <a:pPr>
              <a:spcBef>
                <a:spcPct val="50000"/>
              </a:spcBef>
            </a:pPr>
            <a:r>
              <a:rPr lang="ru-RU" sz="2400" dirty="0"/>
              <a:t>Ее образ - в стихотворении "Видно, так заведено навеки."</a:t>
            </a:r>
          </a:p>
          <a:p>
            <a:pPr>
              <a:spcBef>
                <a:spcPct val="50000"/>
              </a:spcBef>
            </a:pPr>
            <a:endParaRPr lang="ru-RU" sz="2400" dirty="0"/>
          </a:p>
        </p:txBody>
      </p:sp>
    </p:spTree>
  </p:cSld>
  <p:clrMapOvr>
    <a:masterClrMapping/>
  </p:clrMapOvr>
  <p:transition spd="med">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4" name="Text Box 4"/>
          <p:cNvSpPr txBox="1">
            <a:spLocks noChangeArrowheads="1"/>
          </p:cNvSpPr>
          <p:nvPr/>
        </p:nvSpPr>
        <p:spPr bwMode="auto">
          <a:xfrm>
            <a:off x="395288" y="1643049"/>
            <a:ext cx="8353425" cy="4893647"/>
          </a:xfrm>
          <a:prstGeom prst="rect">
            <a:avLst/>
          </a:prstGeom>
          <a:noFill/>
          <a:ln w="9525">
            <a:noFill/>
            <a:miter lim="800000"/>
            <a:headEnd/>
            <a:tailEnd/>
          </a:ln>
          <a:effectLst/>
        </p:spPr>
        <p:txBody>
          <a:bodyPr wrap="square">
            <a:spAutoFit/>
          </a:bodyPr>
          <a:lstStyle/>
          <a:p>
            <a:pPr>
              <a:spcBef>
                <a:spcPct val="50000"/>
              </a:spcBef>
            </a:pPr>
            <a:r>
              <a:rPr lang="ru-RU" sz="2400" dirty="0"/>
              <a:t>5 марта 1925 года - знакомство с внучкой Льва Толстого </a:t>
            </a:r>
            <a:r>
              <a:rPr lang="ru-RU" sz="2400" dirty="0">
                <a:hlinkClick r:id="rId2"/>
              </a:rPr>
              <a:t>Софьей Андреевной Толстой</a:t>
            </a:r>
            <a:r>
              <a:rPr lang="ru-RU" sz="2400" dirty="0"/>
              <a:t> (1900-1957). Она была младше Есенина на 5 лет, в ее жилах текла кровь величайшего писателя мира. Софья Андреевна заведовала библиотекой Союза писателей. 18 октября 1925 года состоялась регистрация брака с С.А.Толстой. Софья Толстая - еще одна не сбывшаяся надежда Есенина создать семью. Вышедшая из аристократической семьи, по воспоминаниям друзей Есенина, очень высокомерная, гордая, она требовала соблюдения этикета и беспрекословного повиновения. Эти ее качества никак не сочетались с простотой, великодушием, веселостью, озорным характером Сергея. Вскоре они разошлись. </a:t>
            </a:r>
          </a:p>
        </p:txBody>
      </p:sp>
    </p:spTree>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1" name="Text Box 5"/>
          <p:cNvSpPr txBox="1">
            <a:spLocks noChangeArrowheads="1"/>
          </p:cNvSpPr>
          <p:nvPr/>
        </p:nvSpPr>
        <p:spPr bwMode="auto">
          <a:xfrm>
            <a:off x="468313" y="1700213"/>
            <a:ext cx="8280400" cy="4473575"/>
          </a:xfrm>
          <a:prstGeom prst="rect">
            <a:avLst/>
          </a:prstGeom>
          <a:noFill/>
          <a:ln w="9525">
            <a:noFill/>
            <a:miter lim="800000"/>
            <a:headEnd/>
            <a:tailEnd/>
          </a:ln>
          <a:effectLst/>
        </p:spPr>
        <p:txBody>
          <a:bodyPr>
            <a:spAutoFit/>
          </a:bodyPr>
          <a:lstStyle/>
          <a:p>
            <a:r>
              <a:rPr lang="ru-RU" sz="2400">
                <a:solidFill>
                  <a:schemeClr val="tx1"/>
                </a:solidFill>
              </a:rPr>
              <a:t>Сардановская (в замужестве Олоновская) Анна Алексеевна (1896-1921), юношеское увлечение Есенина, учительница, родственница константиновского священника отца Ивана (Смирнова). Возможно, знакомство Есенина с Сардановской относится к 1906 г </a:t>
            </a:r>
          </a:p>
          <a:p>
            <a:r>
              <a:rPr lang="ru-RU" sz="2400">
                <a:solidFill>
                  <a:schemeClr val="tx1"/>
                </a:solidFill>
              </a:rPr>
              <a:t>Скончалась родами 7 апреля 1921 г. Не исключено, что с известием о ее смерти связан рассказ Есенина: "У меня была настоящая любовь. К простой женщине. В деревне. Я приезжал к ней. Приходил тайно. Все рассказывал ей. Об этом никто не знает. Я давно люблю ее. Горько мне. Жалко. Она умерла. Никого я так не любил. Больше я никого не люблю". </a:t>
            </a:r>
          </a:p>
        </p:txBody>
      </p:sp>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Text Box 4"/>
          <p:cNvSpPr txBox="1">
            <a:spLocks noChangeArrowheads="1"/>
          </p:cNvSpPr>
          <p:nvPr/>
        </p:nvSpPr>
        <p:spPr bwMode="auto">
          <a:xfrm>
            <a:off x="1116013" y="1916113"/>
            <a:ext cx="6985000" cy="4524315"/>
          </a:xfrm>
          <a:prstGeom prst="rect">
            <a:avLst/>
          </a:prstGeom>
          <a:noFill/>
          <a:ln w="9525">
            <a:noFill/>
            <a:miter lim="800000"/>
            <a:headEnd/>
            <a:tailEnd/>
          </a:ln>
          <a:effectLst/>
        </p:spPr>
        <p:txBody>
          <a:bodyPr wrap="square">
            <a:spAutoFit/>
          </a:bodyPr>
          <a:lstStyle/>
          <a:p>
            <a:pPr>
              <a:spcBef>
                <a:spcPct val="50000"/>
              </a:spcBef>
            </a:pPr>
            <a:r>
              <a:rPr lang="ru-RU" sz="3200" dirty="0"/>
              <a:t>Мария </a:t>
            </a:r>
            <a:r>
              <a:rPr lang="ru-RU" sz="3200" dirty="0" err="1"/>
              <a:t>Парменовна</a:t>
            </a:r>
            <a:r>
              <a:rPr lang="ru-RU" sz="3200" dirty="0"/>
              <a:t> </a:t>
            </a:r>
            <a:r>
              <a:rPr lang="ru-RU" sz="3200" dirty="0" err="1"/>
              <a:t>Бальзамова</a:t>
            </a:r>
            <a:r>
              <a:rPr lang="ru-RU" sz="3200" dirty="0"/>
              <a:t>, подруга Анны </a:t>
            </a:r>
            <a:r>
              <a:rPr lang="ru-RU" sz="3200" dirty="0" err="1"/>
              <a:t>Сардановской</a:t>
            </a:r>
            <a:r>
              <a:rPr lang="ru-RU" sz="3200" dirty="0"/>
              <a:t>, трепетный, чистый образ "тургеневской девушки". Платонические чувства поэта к ней нашли воплощение в стихотворениях "Ты плакала в вечерней тишине" и "Не бродить, не мять в кустах багряных." </a:t>
            </a:r>
          </a:p>
        </p:txBody>
      </p:sp>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7" name="Text Box 7"/>
          <p:cNvSpPr txBox="1">
            <a:spLocks noChangeArrowheads="1"/>
          </p:cNvSpPr>
          <p:nvPr/>
        </p:nvSpPr>
        <p:spPr bwMode="auto">
          <a:xfrm>
            <a:off x="323850" y="2349500"/>
            <a:ext cx="4176713" cy="4108450"/>
          </a:xfrm>
          <a:prstGeom prst="rect">
            <a:avLst/>
          </a:prstGeom>
          <a:noFill/>
          <a:ln w="9525">
            <a:noFill/>
            <a:miter lim="800000"/>
            <a:headEnd/>
            <a:tailEnd/>
          </a:ln>
          <a:effectLst/>
        </p:spPr>
        <p:txBody>
          <a:bodyPr>
            <a:spAutoFit/>
          </a:bodyPr>
          <a:lstStyle/>
          <a:p>
            <a:r>
              <a:rPr lang="ru-RU" sz="2400">
                <a:solidFill>
                  <a:schemeClr val="tx1"/>
                </a:solidFill>
                <a:hlinkClick r:id="rId2"/>
              </a:rPr>
              <a:t>Анна Романовна Изряднова</a:t>
            </a:r>
            <a:r>
              <a:rPr lang="ru-RU" sz="2400"/>
              <a:t> (1891-1946) - Есенин вступил с ней в гражданский брак осенью 1913 года, работавшей вместе с Есениным корректором в типографии. 21 декабря 1914 года у них родился сын Юрий, но Есенин вскоре оставил семью. </a:t>
            </a:r>
            <a:endParaRPr lang="ru-RU" sz="2400">
              <a:hlinkClick r:id="rId3"/>
            </a:endParaRPr>
          </a:p>
          <a:p>
            <a:endParaRPr lang="ru-RU" sz="2400"/>
          </a:p>
        </p:txBody>
      </p:sp>
      <p:pic>
        <p:nvPicPr>
          <p:cNvPr id="51208" name="Picture 8" descr="i?id=119059186-00">
            <a:hlinkClick r:id="rId4"/>
          </p:cNvPr>
          <p:cNvPicPr>
            <a:picLocks noChangeAspect="1" noChangeArrowheads="1"/>
          </p:cNvPicPr>
          <p:nvPr/>
        </p:nvPicPr>
        <p:blipFill>
          <a:blip r:embed="rId5">
            <a:lum contrast="18000"/>
          </a:blip>
          <a:srcRect/>
          <a:stretch>
            <a:fillRect/>
          </a:stretch>
        </p:blipFill>
        <p:spPr bwMode="auto">
          <a:xfrm>
            <a:off x="5076825" y="1557338"/>
            <a:ext cx="3252788" cy="4176712"/>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51" name="Text Box 7"/>
          <p:cNvSpPr txBox="1">
            <a:spLocks noChangeArrowheads="1"/>
          </p:cNvSpPr>
          <p:nvPr/>
        </p:nvSpPr>
        <p:spPr bwMode="auto">
          <a:xfrm>
            <a:off x="323850" y="1989138"/>
            <a:ext cx="8496300" cy="4108450"/>
          </a:xfrm>
          <a:prstGeom prst="rect">
            <a:avLst/>
          </a:prstGeom>
          <a:noFill/>
          <a:ln w="9525">
            <a:noFill/>
            <a:miter lim="800000"/>
            <a:headEnd/>
            <a:tailEnd/>
          </a:ln>
          <a:effectLst/>
        </p:spPr>
        <p:txBody>
          <a:bodyPr>
            <a:spAutoFit/>
          </a:bodyPr>
          <a:lstStyle/>
          <a:p>
            <a:pPr>
              <a:spcBef>
                <a:spcPct val="50000"/>
              </a:spcBef>
            </a:pPr>
            <a:r>
              <a:rPr lang="ru-RU" sz="2400">
                <a:hlinkClick r:id="rId2"/>
              </a:rPr>
              <a:t>Есенин Юрий (Георгий) Сергеевич</a:t>
            </a:r>
            <a:r>
              <a:rPr lang="ru-RU" sz="2400"/>
              <a:t> родился в 1914 году в Москве. Закончил Московский авиатехникум. 4 апреля 1937 года Юрий Есенин был арестован на Дальнем Востоке, (где проходил воинскую службу), как "активный участник контрреволюционной фашистко - террористической группы", по приказу зам. наркома внутренних дел Я. Агранова. 18 мая Есенин был доставлен в Москву на Лубянку. Подвергся массированной психологической обработке сотрудников НКВД и подписал все обвинения в свой адрес. 13 августа 1937 года Ю. Есенин был расстрелян. В 1956 году Юрий Есенин посмертно реабилитирован.</a:t>
            </a:r>
          </a:p>
        </p:txBody>
      </p:sp>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Text Box 4"/>
          <p:cNvSpPr txBox="1">
            <a:spLocks noChangeArrowheads="1"/>
          </p:cNvSpPr>
          <p:nvPr/>
        </p:nvSpPr>
        <p:spPr bwMode="auto">
          <a:xfrm>
            <a:off x="395288" y="1989138"/>
            <a:ext cx="4032250" cy="3378200"/>
          </a:xfrm>
          <a:prstGeom prst="rect">
            <a:avLst/>
          </a:prstGeom>
          <a:noFill/>
          <a:ln w="9525">
            <a:noFill/>
            <a:miter lim="800000"/>
            <a:headEnd/>
            <a:tailEnd/>
          </a:ln>
          <a:effectLst/>
        </p:spPr>
        <p:txBody>
          <a:bodyPr>
            <a:spAutoFit/>
          </a:bodyPr>
          <a:lstStyle/>
          <a:p>
            <a:pPr>
              <a:spcBef>
                <a:spcPct val="50000"/>
              </a:spcBef>
            </a:pPr>
            <a:r>
              <a:rPr lang="ru-RU" sz="2400"/>
              <a:t>Лидия Ивановна Кашина, владелица Константиновского усадебного дома, с ее именем связан образ Анны Снегиной, ей посвящено одно из лучших стихотворений Есенина "Зеленая прическа".</a:t>
            </a:r>
          </a:p>
        </p:txBody>
      </p:sp>
      <p:pic>
        <p:nvPicPr>
          <p:cNvPr id="88069" name="Picture 5" descr=" "/>
          <p:cNvPicPr>
            <a:picLocks noChangeAspect="1" noChangeArrowheads="1"/>
          </p:cNvPicPr>
          <p:nvPr/>
        </p:nvPicPr>
        <p:blipFill>
          <a:blip r:embed="rId2"/>
          <a:srcRect/>
          <a:stretch>
            <a:fillRect/>
          </a:stretch>
        </p:blipFill>
        <p:spPr bwMode="auto">
          <a:xfrm>
            <a:off x="4932363" y="1484313"/>
            <a:ext cx="2895600" cy="4752975"/>
          </a:xfrm>
          <a:prstGeom prst="rect">
            <a:avLst/>
          </a:prstGeom>
          <a:noFill/>
          <a:ln w="9525">
            <a:noFill/>
            <a:miter lim="800000"/>
            <a:headEnd/>
            <a:tailEnd/>
          </a:ln>
        </p:spPr>
      </p:pic>
    </p:spTree>
  </p:cSld>
  <p:clrMapOvr>
    <a:masterClrMapping/>
  </p:clrMapOvr>
  <p:transition spd="med">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descr="Зинаида Райх с детьми - Таней и Костей">
            <a:hlinkClick r:id="rId2"/>
          </p:cNvPr>
          <p:cNvPicPr>
            <a:picLocks noChangeAspect="1" noChangeArrowheads="1"/>
          </p:cNvPicPr>
          <p:nvPr/>
        </p:nvPicPr>
        <p:blipFill>
          <a:blip r:embed="rId3">
            <a:lum contrast="18000"/>
          </a:blip>
          <a:srcRect/>
          <a:stretch>
            <a:fillRect/>
          </a:stretch>
        </p:blipFill>
        <p:spPr bwMode="auto">
          <a:xfrm>
            <a:off x="1835150" y="1412875"/>
            <a:ext cx="5903913" cy="3906838"/>
          </a:xfrm>
          <a:prstGeom prst="rect">
            <a:avLst/>
          </a:prstGeom>
          <a:noFill/>
          <a:ln w="9525">
            <a:noFill/>
            <a:miter lim="800000"/>
            <a:headEnd/>
            <a:tailEnd/>
          </a:ln>
        </p:spPr>
      </p:pic>
      <p:sp>
        <p:nvSpPr>
          <p:cNvPr id="74755" name="WordArt 3"/>
          <p:cNvSpPr>
            <a:spLocks noChangeArrowheads="1" noChangeShapeType="1" noTextEdit="1"/>
          </p:cNvSpPr>
          <p:nvPr/>
        </p:nvSpPr>
        <p:spPr bwMode="auto">
          <a:xfrm>
            <a:off x="2339975" y="476250"/>
            <a:ext cx="5184775" cy="649288"/>
          </a:xfrm>
          <a:prstGeom prst="rect">
            <a:avLst/>
          </a:prstGeom>
        </p:spPr>
        <p:txBody>
          <a:bodyPr wrap="none" fromWordArt="1">
            <a:prstTxWarp prst="textPlain">
              <a:avLst>
                <a:gd name="adj" fmla="val 50000"/>
              </a:avLst>
            </a:prstTxWarp>
          </a:bodyPr>
          <a:lstStyle/>
          <a:p>
            <a:pPr algn="ctr"/>
            <a:r>
              <a:rPr lang="ru-RU" sz="3600" i="1" kern="10">
                <a:ln w="9525">
                  <a:solidFill>
                    <a:schemeClr val="accent1"/>
                  </a:solidFill>
                  <a:round/>
                  <a:headEnd/>
                  <a:tailEnd/>
                </a:ln>
                <a:solidFill>
                  <a:srgbClr val="FFFFFF"/>
                </a:solidFill>
                <a:effectLst>
                  <a:outerShdw dist="35921" dir="2700000" algn="ctr" rotWithShape="0">
                    <a:srgbClr val="808080">
                      <a:alpha val="80000"/>
                    </a:srgbClr>
                  </a:outerShdw>
                </a:effectLst>
                <a:latin typeface="Arial"/>
                <a:cs typeface="Arial"/>
              </a:rPr>
              <a:t>Зинаида Райх.</a:t>
            </a:r>
          </a:p>
        </p:txBody>
      </p:sp>
      <p:sp>
        <p:nvSpPr>
          <p:cNvPr id="74756" name="Text Box 4"/>
          <p:cNvSpPr txBox="1">
            <a:spLocks noChangeArrowheads="1"/>
          </p:cNvSpPr>
          <p:nvPr/>
        </p:nvSpPr>
        <p:spPr bwMode="auto">
          <a:xfrm>
            <a:off x="395288" y="5589588"/>
            <a:ext cx="7561262" cy="822325"/>
          </a:xfrm>
          <a:prstGeom prst="rect">
            <a:avLst/>
          </a:prstGeom>
          <a:noFill/>
          <a:ln w="9525">
            <a:noFill/>
            <a:miter lim="800000"/>
            <a:headEnd/>
            <a:tailEnd/>
          </a:ln>
          <a:effectLst/>
        </p:spPr>
        <p:txBody>
          <a:bodyPr>
            <a:spAutoFit/>
          </a:bodyPr>
          <a:lstStyle/>
          <a:p>
            <a:pPr>
              <a:spcBef>
                <a:spcPct val="50000"/>
              </a:spcBef>
            </a:pPr>
            <a:r>
              <a:rPr lang="ru-RU" sz="2400" dirty="0"/>
              <a:t>Отношения между Есениным и </a:t>
            </a:r>
            <a:r>
              <a:rPr lang="ru-RU" sz="2400" dirty="0" err="1"/>
              <a:t>Райх</a:t>
            </a:r>
            <a:r>
              <a:rPr lang="ru-RU" sz="2400" dirty="0"/>
              <a:t> нашли отражение в стихотворении "Письмо к женщине".</a:t>
            </a:r>
          </a:p>
        </p:txBody>
      </p:sp>
    </p:spTree>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ижний колонтитул 2"/>
          <p:cNvSpPr>
            <a:spLocks noGrp="1"/>
          </p:cNvSpPr>
          <p:nvPr>
            <p:ph type="ftr" sz="quarter" idx="11"/>
          </p:nvPr>
        </p:nvSpPr>
        <p:spPr/>
        <p:txBody>
          <a:bodyPr/>
          <a:lstStyle/>
          <a:p>
            <a:r>
              <a:rPr lang="ru-RU"/>
              <a:t>Конахина О. А.</a:t>
            </a:r>
          </a:p>
        </p:txBody>
      </p:sp>
      <p:sp>
        <p:nvSpPr>
          <p:cNvPr id="66564" name="Text Box 4"/>
          <p:cNvSpPr txBox="1">
            <a:spLocks noChangeArrowheads="1"/>
          </p:cNvSpPr>
          <p:nvPr/>
        </p:nvSpPr>
        <p:spPr bwMode="auto">
          <a:xfrm>
            <a:off x="323850" y="1916113"/>
            <a:ext cx="8820150" cy="4789487"/>
          </a:xfrm>
          <a:prstGeom prst="rect">
            <a:avLst/>
          </a:prstGeom>
          <a:noFill/>
          <a:ln w="9525">
            <a:noFill/>
            <a:miter lim="800000"/>
            <a:headEnd/>
            <a:tailEnd/>
          </a:ln>
          <a:effectLst/>
        </p:spPr>
        <p:txBody>
          <a:bodyPr>
            <a:spAutoFit/>
          </a:bodyPr>
          <a:lstStyle/>
          <a:p>
            <a:r>
              <a:rPr lang="ru-RU" sz="2800">
                <a:hlinkClick r:id="rId2"/>
              </a:rPr>
              <a:t>Зинаида Николаевна Райх</a:t>
            </a:r>
            <a:r>
              <a:rPr lang="ru-RU" sz="2800"/>
              <a:t> (1894-1939) с детьми - Таней и Костей. </a:t>
            </a:r>
          </a:p>
          <a:p>
            <a:r>
              <a:rPr lang="ru-RU" sz="2800"/>
              <a:t>30 июля 1917 года Есенин обвенчался с красавицей-актрисой Зинаидой Райх в церкви Кирика и Улиты Вологодского уезда. 29 мая 1918 года у них родилась дочь Татьяна. Дочь, белокурую и голубоглазую, Есенин очень любил. 3 февраля 1920 года, уже после того, как Есенин разошелся с Зинаидой Райх, у них родился сын Константин. 2 октября 1921 года народный суд г. Орла вынес решение о расторжении брака Есенина с Райх. </a:t>
            </a:r>
          </a:p>
        </p:txBody>
      </p:sp>
    </p:spTree>
  </p:cSld>
  <p:clrMapOvr>
    <a:masterClrMapping/>
  </p:clrMapOvr>
  <p:transition spd="med">
    <p:wipe dir="r"/>
  </p:transition>
  <p:timing>
    <p:tnLst>
      <p:par>
        <p:cTn id="1" dur="indefinite" restart="never" nodeType="tmRoot"/>
      </p:par>
    </p:tnLst>
  </p:timing>
</p:sld>
</file>

<file path=ppt/theme/theme1.xml><?xml version="1.0" encoding="utf-8"?>
<a:theme xmlns:a="http://schemas.openxmlformats.org/drawingml/2006/main" name="Globe">
  <a:themeElements>
    <a:clrScheme name="Globe 10">
      <a:dk1>
        <a:srgbClr val="333399"/>
      </a:dk1>
      <a:lt1>
        <a:srgbClr val="0066CC"/>
      </a:lt1>
      <a:dk2>
        <a:srgbClr val="CCECFF"/>
      </a:dk2>
      <a:lt2>
        <a:srgbClr val="003B76"/>
      </a:lt2>
      <a:accent1>
        <a:srgbClr val="33CCCC"/>
      </a:accent1>
      <a:accent2>
        <a:srgbClr val="333399"/>
      </a:accent2>
      <a:accent3>
        <a:srgbClr val="AAB8E2"/>
      </a:accent3>
      <a:accent4>
        <a:srgbClr val="2A2A82"/>
      </a:accent4>
      <a:accent5>
        <a:srgbClr val="ADE2E2"/>
      </a:accent5>
      <a:accent6>
        <a:srgbClr val="2D2D8A"/>
      </a:accent6>
      <a:hlink>
        <a:srgbClr val="666699"/>
      </a:hlink>
      <a:folHlink>
        <a:srgbClr val="6699FF"/>
      </a:folHlink>
    </a:clrScheme>
    <a:fontScheme name="Globe">
      <a:majorFont>
        <a:latin typeface="Garamond"/>
        <a:ea typeface=""/>
        <a:cs typeface=""/>
      </a:majorFont>
      <a:minorFont>
        <a:latin typeface="Garamond"/>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000" b="1" i="0" u="none" strike="noStrike" cap="none" normalizeH="0" baseline="0" smtClean="0">
            <a:ln>
              <a:noFill/>
            </a:ln>
            <a:solidFill>
              <a:schemeClr val="bg2"/>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2000" b="1" i="0" u="none" strike="noStrike" cap="none" normalizeH="0" baseline="0" smtClean="0">
            <a:ln>
              <a:noFill/>
            </a:ln>
            <a:solidFill>
              <a:schemeClr val="bg2"/>
            </a:solidFill>
            <a:effectLst/>
            <a:latin typeface="Garamond" pitchFamily="18" charset="0"/>
          </a:defRPr>
        </a:defPPr>
      </a:lstStyle>
    </a:lnDef>
  </a:objectDefaults>
  <a:extraClrSchemeLst>
    <a:extraClrScheme>
      <a:clrScheme name="Globe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Globe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Globe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Globe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Globe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Globe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Globe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Globe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
      <a:clrScheme name="Globe 9">
        <a:dk1>
          <a:srgbClr val="003B76"/>
        </a:dk1>
        <a:lt1>
          <a:srgbClr val="FFFFFF"/>
        </a:lt1>
        <a:dk2>
          <a:srgbClr val="0066CC"/>
        </a:dk2>
        <a:lt2>
          <a:srgbClr val="CCECFF"/>
        </a:lt2>
        <a:accent1>
          <a:srgbClr val="33CCCC"/>
        </a:accent1>
        <a:accent2>
          <a:srgbClr val="333399"/>
        </a:accent2>
        <a:accent3>
          <a:srgbClr val="AAB8E2"/>
        </a:accent3>
        <a:accent4>
          <a:srgbClr val="DADADA"/>
        </a:accent4>
        <a:accent5>
          <a:srgbClr val="ADE2E2"/>
        </a:accent5>
        <a:accent6>
          <a:srgbClr val="2D2D8A"/>
        </a:accent6>
        <a:hlink>
          <a:srgbClr val="666699"/>
        </a:hlink>
        <a:folHlink>
          <a:srgbClr val="6699FF"/>
        </a:folHlink>
      </a:clrScheme>
      <a:clrMap bg1="dk2" tx1="lt1" bg2="dk1" tx2="lt2" accent1="accent1" accent2="accent2" accent3="accent3" accent4="accent4" accent5="accent5" accent6="accent6" hlink="hlink" folHlink="folHlink"/>
    </a:extraClrScheme>
    <a:extraClrScheme>
      <a:clrScheme name="Globe 10">
        <a:dk1>
          <a:srgbClr val="333399"/>
        </a:dk1>
        <a:lt1>
          <a:srgbClr val="0066CC"/>
        </a:lt1>
        <a:dk2>
          <a:srgbClr val="CCECFF"/>
        </a:dk2>
        <a:lt2>
          <a:srgbClr val="003B76"/>
        </a:lt2>
        <a:accent1>
          <a:srgbClr val="33CCCC"/>
        </a:accent1>
        <a:accent2>
          <a:srgbClr val="333399"/>
        </a:accent2>
        <a:accent3>
          <a:srgbClr val="AAB8E2"/>
        </a:accent3>
        <a:accent4>
          <a:srgbClr val="2A2A82"/>
        </a:accent4>
        <a:accent5>
          <a:srgbClr val="ADE2E2"/>
        </a:accent5>
        <a:accent6>
          <a:srgbClr val="2D2D8A"/>
        </a:accent6>
        <a:hlink>
          <a:srgbClr val="666699"/>
        </a:hlink>
        <a:folHlink>
          <a:srgbClr val="66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429</TotalTime>
  <Words>1399</Words>
  <Application>Microsoft PowerPoint</Application>
  <PresentationFormat>Экран (4:3)</PresentationFormat>
  <Paragraphs>61</Paragraphs>
  <Slides>22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22</vt:i4>
      </vt:variant>
    </vt:vector>
  </HeadingPairs>
  <TitlesOfParts>
    <vt:vector size="28" baseType="lpstr">
      <vt:lpstr>Garamond</vt:lpstr>
      <vt:lpstr>Times New Roman</vt:lpstr>
      <vt:lpstr>Wingdings</vt:lpstr>
      <vt:lpstr>Verdana</vt:lpstr>
      <vt:lpstr>Book Antiqua</vt:lpstr>
      <vt:lpstr>Globe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Россия!  Сердцу милый край!</dc:title>
  <dc:creator>_Wizard_</dc:creator>
  <cp:lastModifiedBy>admin</cp:lastModifiedBy>
  <cp:revision>69</cp:revision>
  <dcterms:created xsi:type="dcterms:W3CDTF">2006-08-02T12:47:20Z</dcterms:created>
  <dcterms:modified xsi:type="dcterms:W3CDTF">2023-12-10T16:16:25Z</dcterms:modified>
</cp:coreProperties>
</file>